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
  </p:notesMasterIdLst>
  <p:handoutMasterIdLst>
    <p:handoutMasterId r:id="rId24"/>
  </p:handoutMasterIdLst>
  <p:sldIdLst>
    <p:sldId id="256" r:id="rId5"/>
    <p:sldId id="272" r:id="rId6"/>
    <p:sldId id="298" r:id="rId7"/>
    <p:sldId id="273" r:id="rId8"/>
    <p:sldId id="274" r:id="rId9"/>
    <p:sldId id="299" r:id="rId10"/>
    <p:sldId id="276" r:id="rId11"/>
    <p:sldId id="300" r:id="rId12"/>
    <p:sldId id="277" r:id="rId13"/>
    <p:sldId id="275" r:id="rId14"/>
    <p:sldId id="278" r:id="rId15"/>
    <p:sldId id="281" r:id="rId16"/>
    <p:sldId id="282" r:id="rId17"/>
    <p:sldId id="283" r:id="rId18"/>
    <p:sldId id="279" r:id="rId19"/>
    <p:sldId id="280" r:id="rId20"/>
    <p:sldId id="271" r:id="rId21"/>
    <p:sldId id="270" r:id="rId22"/>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Body" id="{5C5D2C4F-335E-4F4A-84F1-2C6C5710B670}">
          <p14:sldIdLst>
            <p14:sldId id="256"/>
            <p14:sldId id="272"/>
            <p14:sldId id="298"/>
            <p14:sldId id="273"/>
            <p14:sldId id="274"/>
            <p14:sldId id="299"/>
            <p14:sldId id="276"/>
            <p14:sldId id="300"/>
            <p14:sldId id="277"/>
            <p14:sldId id="275"/>
            <p14:sldId id="278"/>
            <p14:sldId id="281"/>
            <p14:sldId id="282"/>
            <p14:sldId id="283"/>
            <p14:sldId id="279"/>
            <p14:sldId id="280"/>
          </p14:sldIdLst>
        </p14:section>
        <p14:section name="Grantgivers &amp; Disclaimer" id="{AD9C5EC9-CEAC-4FC8-96DE-F701705C2E82}">
          <p14:sldIdLst>
            <p14:sldId id="271"/>
          </p14:sldIdLst>
        </p14:section>
        <p14:section name="Social Media Channels" id="{4351A806-9E3C-4729-B3EC-372152C0FB5F}">
          <p14:sldIdLst>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3044"/>
    <a:srgbClr val="3AA0A1"/>
    <a:srgbClr val="FFF4EA"/>
    <a:srgbClr val="F2ECE2"/>
    <a:srgbClr val="FFFCFB"/>
    <a:srgbClr val="F8F3F2"/>
    <a:srgbClr val="FCF9ED"/>
    <a:srgbClr val="FAF4DD"/>
    <a:srgbClr val="C8822B"/>
    <a:srgbClr val="B07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797909-0F34-428D-B5BE-A017F67B2D77}" v="939" dt="2025-01-16T14:36:25.1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ian Meier" userId="9998fe17-a16a-4812-bee6-4bd1cc28babf" providerId="ADAL" clId="{DA797909-0F34-428D-B5BE-A017F67B2D77}"/>
    <pc:docChg chg="undo redo custSel addSld delSld modSld sldOrd modSection">
      <pc:chgData name="Kilian Meier" userId="9998fe17-a16a-4812-bee6-4bd1cc28babf" providerId="ADAL" clId="{DA797909-0F34-428D-B5BE-A017F67B2D77}" dt="2025-01-21T11:59:36.387" v="2901" actId="20577"/>
      <pc:docMkLst>
        <pc:docMk/>
      </pc:docMkLst>
      <pc:sldChg chg="modSp mod">
        <pc:chgData name="Kilian Meier" userId="9998fe17-a16a-4812-bee6-4bd1cc28babf" providerId="ADAL" clId="{DA797909-0F34-428D-B5BE-A017F67B2D77}" dt="2025-01-21T11:59:36.387" v="2901" actId="20577"/>
        <pc:sldMkLst>
          <pc:docMk/>
          <pc:sldMk cId="875841697" sldId="256"/>
        </pc:sldMkLst>
        <pc:spChg chg="mod">
          <ac:chgData name="Kilian Meier" userId="9998fe17-a16a-4812-bee6-4bd1cc28babf" providerId="ADAL" clId="{DA797909-0F34-428D-B5BE-A017F67B2D77}" dt="2025-01-14T08:35:42.846" v="6" actId="20577"/>
          <ac:spMkLst>
            <pc:docMk/>
            <pc:sldMk cId="875841697" sldId="256"/>
            <ac:spMk id="2" creationId="{9A20A7F2-0A63-943B-0538-94E6E928383E}"/>
          </ac:spMkLst>
        </pc:spChg>
        <pc:spChg chg="mod">
          <ac:chgData name="Kilian Meier" userId="9998fe17-a16a-4812-bee6-4bd1cc28babf" providerId="ADAL" clId="{DA797909-0F34-428D-B5BE-A017F67B2D77}" dt="2025-01-21T11:59:36.387" v="2901" actId="20577"/>
          <ac:spMkLst>
            <pc:docMk/>
            <pc:sldMk cId="875841697" sldId="256"/>
            <ac:spMk id="3" creationId="{C1096D09-03F1-3FC0-6480-DB811B6C2E97}"/>
          </ac:spMkLst>
        </pc:spChg>
      </pc:sldChg>
      <pc:sldChg chg="modSp new mod">
        <pc:chgData name="Kilian Meier" userId="9998fe17-a16a-4812-bee6-4bd1cc28babf" providerId="ADAL" clId="{DA797909-0F34-428D-B5BE-A017F67B2D77}" dt="2025-01-14T08:36:08.997" v="34" actId="20577"/>
        <pc:sldMkLst>
          <pc:docMk/>
          <pc:sldMk cId="3317439135" sldId="272"/>
        </pc:sldMkLst>
        <pc:spChg chg="mod">
          <ac:chgData name="Kilian Meier" userId="9998fe17-a16a-4812-bee6-4bd1cc28babf" providerId="ADAL" clId="{DA797909-0F34-428D-B5BE-A017F67B2D77}" dt="2025-01-14T08:36:08.997" v="34" actId="20577"/>
          <ac:spMkLst>
            <pc:docMk/>
            <pc:sldMk cId="3317439135" sldId="272"/>
            <ac:spMk id="2" creationId="{35E110FD-1362-4C28-5FC8-D0BC9330CBF5}"/>
          </ac:spMkLst>
        </pc:spChg>
      </pc:sldChg>
      <pc:sldChg chg="modSp new mod ord">
        <pc:chgData name="Kilian Meier" userId="9998fe17-a16a-4812-bee6-4bd1cc28babf" providerId="ADAL" clId="{DA797909-0F34-428D-B5BE-A017F67B2D77}" dt="2025-01-14T14:38:24.972" v="1908" actId="20577"/>
        <pc:sldMkLst>
          <pc:docMk/>
          <pc:sldMk cId="1682558138" sldId="273"/>
        </pc:sldMkLst>
        <pc:spChg chg="mod">
          <ac:chgData name="Kilian Meier" userId="9998fe17-a16a-4812-bee6-4bd1cc28babf" providerId="ADAL" clId="{DA797909-0F34-428D-B5BE-A017F67B2D77}" dt="2025-01-14T13:31:53.703" v="1706" actId="20577"/>
          <ac:spMkLst>
            <pc:docMk/>
            <pc:sldMk cId="1682558138" sldId="273"/>
            <ac:spMk id="2" creationId="{A361F6E2-C7E5-A33C-BD3C-6A26471434E7}"/>
          </ac:spMkLst>
        </pc:spChg>
        <pc:spChg chg="mod">
          <ac:chgData name="Kilian Meier" userId="9998fe17-a16a-4812-bee6-4bd1cc28babf" providerId="ADAL" clId="{DA797909-0F34-428D-B5BE-A017F67B2D77}" dt="2025-01-14T14:38:24.972" v="1908" actId="20577"/>
          <ac:spMkLst>
            <pc:docMk/>
            <pc:sldMk cId="1682558138" sldId="273"/>
            <ac:spMk id="3" creationId="{9EEE2491-C7CD-4D4A-F05C-4606A85F8C34}"/>
          </ac:spMkLst>
        </pc:spChg>
      </pc:sldChg>
      <pc:sldChg chg="modSp new mod">
        <pc:chgData name="Kilian Meier" userId="9998fe17-a16a-4812-bee6-4bd1cc28babf" providerId="ADAL" clId="{DA797909-0F34-428D-B5BE-A017F67B2D77}" dt="2025-01-14T08:38:56.881" v="62" actId="20577"/>
        <pc:sldMkLst>
          <pc:docMk/>
          <pc:sldMk cId="2325353560" sldId="274"/>
        </pc:sldMkLst>
        <pc:spChg chg="mod">
          <ac:chgData name="Kilian Meier" userId="9998fe17-a16a-4812-bee6-4bd1cc28babf" providerId="ADAL" clId="{DA797909-0F34-428D-B5BE-A017F67B2D77}" dt="2025-01-14T08:38:56.881" v="62" actId="20577"/>
          <ac:spMkLst>
            <pc:docMk/>
            <pc:sldMk cId="2325353560" sldId="274"/>
            <ac:spMk id="2" creationId="{A26322B6-D40A-D995-B01B-49EB7196478A}"/>
          </ac:spMkLst>
        </pc:spChg>
      </pc:sldChg>
      <pc:sldChg chg="addSp modSp new mod">
        <pc:chgData name="Kilian Meier" userId="9998fe17-a16a-4812-bee6-4bd1cc28babf" providerId="ADAL" clId="{DA797909-0F34-428D-B5BE-A017F67B2D77}" dt="2025-01-14T10:53:18.374" v="1215" actId="14100"/>
        <pc:sldMkLst>
          <pc:docMk/>
          <pc:sldMk cId="1474772670" sldId="275"/>
        </pc:sldMkLst>
        <pc:spChg chg="mod">
          <ac:chgData name="Kilian Meier" userId="9998fe17-a16a-4812-bee6-4bd1cc28babf" providerId="ADAL" clId="{DA797909-0F34-428D-B5BE-A017F67B2D77}" dt="2025-01-14T08:57:55.080" v="270" actId="20577"/>
          <ac:spMkLst>
            <pc:docMk/>
            <pc:sldMk cId="1474772670" sldId="275"/>
            <ac:spMk id="2" creationId="{433DA1D7-BC99-CE3F-A803-78A5A7F0CD28}"/>
          </ac:spMkLst>
        </pc:spChg>
        <pc:spChg chg="mod">
          <ac:chgData name="Kilian Meier" userId="9998fe17-a16a-4812-bee6-4bd1cc28babf" providerId="ADAL" clId="{DA797909-0F34-428D-B5BE-A017F67B2D77}" dt="2025-01-14T10:52:46.568" v="1212"/>
          <ac:spMkLst>
            <pc:docMk/>
            <pc:sldMk cId="1474772670" sldId="275"/>
            <ac:spMk id="3" creationId="{DF606A97-4322-8DB8-063C-B7C205863EC0}"/>
          </ac:spMkLst>
        </pc:spChg>
        <pc:picChg chg="add mod">
          <ac:chgData name="Kilian Meier" userId="9998fe17-a16a-4812-bee6-4bd1cc28babf" providerId="ADAL" clId="{DA797909-0F34-428D-B5BE-A017F67B2D77}" dt="2025-01-14T10:53:18.374" v="1215" actId="14100"/>
          <ac:picMkLst>
            <pc:docMk/>
            <pc:sldMk cId="1474772670" sldId="275"/>
            <ac:picMk id="7" creationId="{057B4F21-8E8B-982E-4DE1-82CD4933B967}"/>
          </ac:picMkLst>
        </pc:picChg>
      </pc:sldChg>
      <pc:sldChg chg="addSp modSp new mod ord">
        <pc:chgData name="Kilian Meier" userId="9998fe17-a16a-4812-bee6-4bd1cc28babf" providerId="ADAL" clId="{DA797909-0F34-428D-B5BE-A017F67B2D77}" dt="2025-01-16T14:03:50.987" v="1982" actId="1037"/>
        <pc:sldMkLst>
          <pc:docMk/>
          <pc:sldMk cId="2031745102" sldId="276"/>
        </pc:sldMkLst>
        <pc:spChg chg="mod">
          <ac:chgData name="Kilian Meier" userId="9998fe17-a16a-4812-bee6-4bd1cc28babf" providerId="ADAL" clId="{DA797909-0F34-428D-B5BE-A017F67B2D77}" dt="2025-01-14T08:52:32.657" v="157" actId="790"/>
          <ac:spMkLst>
            <pc:docMk/>
            <pc:sldMk cId="2031745102" sldId="276"/>
            <ac:spMk id="2" creationId="{65745D8C-8EA6-7A8E-8B6B-0C076291BC6C}"/>
          </ac:spMkLst>
        </pc:spChg>
        <pc:spChg chg="mod">
          <ac:chgData name="Kilian Meier" userId="9998fe17-a16a-4812-bee6-4bd1cc28babf" providerId="ADAL" clId="{DA797909-0F34-428D-B5BE-A017F67B2D77}" dt="2025-01-14T14:41:29.056" v="1941" actId="313"/>
          <ac:spMkLst>
            <pc:docMk/>
            <pc:sldMk cId="2031745102" sldId="276"/>
            <ac:spMk id="3" creationId="{163C06FD-2BF7-E9D9-1887-27297A08AD9E}"/>
          </ac:spMkLst>
        </pc:spChg>
        <pc:spChg chg="add mod">
          <ac:chgData name="Kilian Meier" userId="9998fe17-a16a-4812-bee6-4bd1cc28babf" providerId="ADAL" clId="{DA797909-0F34-428D-B5BE-A017F67B2D77}" dt="2025-01-14T09:23:38.408" v="566" actId="1037"/>
          <ac:spMkLst>
            <pc:docMk/>
            <pc:sldMk cId="2031745102" sldId="276"/>
            <ac:spMk id="8" creationId="{B4A11B34-FD82-89C6-789F-3A646599917D}"/>
          </ac:spMkLst>
        </pc:spChg>
        <pc:picChg chg="add mod">
          <ac:chgData name="Kilian Meier" userId="9998fe17-a16a-4812-bee6-4bd1cc28babf" providerId="ADAL" clId="{DA797909-0F34-428D-B5BE-A017F67B2D77}" dt="2025-01-16T14:03:50.987" v="1982" actId="1037"/>
          <ac:picMkLst>
            <pc:docMk/>
            <pc:sldMk cId="2031745102" sldId="276"/>
            <ac:picMk id="7" creationId="{5ADC7E2C-5B5A-8588-65C1-5D24CF5B38D5}"/>
          </ac:picMkLst>
        </pc:picChg>
        <pc:picChg chg="add mod">
          <ac:chgData name="Kilian Meier" userId="9998fe17-a16a-4812-bee6-4bd1cc28babf" providerId="ADAL" clId="{DA797909-0F34-428D-B5BE-A017F67B2D77}" dt="2025-01-14T09:41:40.005" v="827" actId="1076"/>
          <ac:picMkLst>
            <pc:docMk/>
            <pc:sldMk cId="2031745102" sldId="276"/>
            <ac:picMk id="10" creationId="{5D534CFD-E58D-6353-3D9C-F6162B74C6E5}"/>
          </ac:picMkLst>
        </pc:picChg>
      </pc:sldChg>
      <pc:sldChg chg="addSp delSp modSp new mod ord">
        <pc:chgData name="Kilian Meier" userId="9998fe17-a16a-4812-bee6-4bd1cc28babf" providerId="ADAL" clId="{DA797909-0F34-428D-B5BE-A017F67B2D77}" dt="2025-01-14T10:50:47.351" v="1065" actId="20577"/>
        <pc:sldMkLst>
          <pc:docMk/>
          <pc:sldMk cId="3057946936" sldId="277"/>
        </pc:sldMkLst>
        <pc:spChg chg="mod">
          <ac:chgData name="Kilian Meier" userId="9998fe17-a16a-4812-bee6-4bd1cc28babf" providerId="ADAL" clId="{DA797909-0F34-428D-B5BE-A017F67B2D77}" dt="2025-01-14T08:53:40.701" v="206" actId="20577"/>
          <ac:spMkLst>
            <pc:docMk/>
            <pc:sldMk cId="3057946936" sldId="277"/>
            <ac:spMk id="2" creationId="{1BAF4044-22C8-F471-C634-3B6DA70C4D56}"/>
          </ac:spMkLst>
        </pc:spChg>
        <pc:spChg chg="mod">
          <ac:chgData name="Kilian Meier" userId="9998fe17-a16a-4812-bee6-4bd1cc28babf" providerId="ADAL" clId="{DA797909-0F34-428D-B5BE-A017F67B2D77}" dt="2025-01-14T10:50:47.351" v="1065" actId="20577"/>
          <ac:spMkLst>
            <pc:docMk/>
            <pc:sldMk cId="3057946936" sldId="277"/>
            <ac:spMk id="3" creationId="{105934EC-0B18-1670-F2CB-C5A6D9CF6838}"/>
          </ac:spMkLst>
        </pc:spChg>
        <pc:picChg chg="add mod">
          <ac:chgData name="Kilian Meier" userId="9998fe17-a16a-4812-bee6-4bd1cc28babf" providerId="ADAL" clId="{DA797909-0F34-428D-B5BE-A017F67B2D77}" dt="2025-01-14T10:49:05.048" v="1058" actId="1076"/>
          <ac:picMkLst>
            <pc:docMk/>
            <pc:sldMk cId="3057946936" sldId="277"/>
            <ac:picMk id="9" creationId="{A8245AA8-8A50-22E1-9567-978CC8217FC2}"/>
          </ac:picMkLst>
        </pc:picChg>
      </pc:sldChg>
      <pc:sldChg chg="modSp new mod">
        <pc:chgData name="Kilian Meier" userId="9998fe17-a16a-4812-bee6-4bd1cc28babf" providerId="ADAL" clId="{DA797909-0F34-428D-B5BE-A017F67B2D77}" dt="2025-01-14T11:50:49.059" v="1419" actId="20577"/>
        <pc:sldMkLst>
          <pc:docMk/>
          <pc:sldMk cId="3340410390" sldId="278"/>
        </pc:sldMkLst>
        <pc:spChg chg="mod">
          <ac:chgData name="Kilian Meier" userId="9998fe17-a16a-4812-bee6-4bd1cc28babf" providerId="ADAL" clId="{DA797909-0F34-428D-B5BE-A017F67B2D77}" dt="2025-01-14T11:06:09.901" v="1243" actId="20577"/>
          <ac:spMkLst>
            <pc:docMk/>
            <pc:sldMk cId="3340410390" sldId="278"/>
            <ac:spMk id="2" creationId="{564927C4-D77F-C12B-EA0A-B7BDF4B6935B}"/>
          </ac:spMkLst>
        </pc:spChg>
        <pc:spChg chg="mod">
          <ac:chgData name="Kilian Meier" userId="9998fe17-a16a-4812-bee6-4bd1cc28babf" providerId="ADAL" clId="{DA797909-0F34-428D-B5BE-A017F67B2D77}" dt="2025-01-14T11:50:49.059" v="1419" actId="20577"/>
          <ac:spMkLst>
            <pc:docMk/>
            <pc:sldMk cId="3340410390" sldId="278"/>
            <ac:spMk id="3" creationId="{FEE3973F-D5C7-2ABC-DA1D-C7119C56156C}"/>
          </ac:spMkLst>
        </pc:spChg>
      </pc:sldChg>
      <pc:sldChg chg="addSp delSp modSp new mod">
        <pc:chgData name="Kilian Meier" userId="9998fe17-a16a-4812-bee6-4bd1cc28babf" providerId="ADAL" clId="{DA797909-0F34-428D-B5BE-A017F67B2D77}" dt="2025-01-14T13:28:52.513" v="1606" actId="1038"/>
        <pc:sldMkLst>
          <pc:docMk/>
          <pc:sldMk cId="1638301009" sldId="279"/>
        </pc:sldMkLst>
        <pc:spChg chg="mod">
          <ac:chgData name="Kilian Meier" userId="9998fe17-a16a-4812-bee6-4bd1cc28babf" providerId="ADAL" clId="{DA797909-0F34-428D-B5BE-A017F67B2D77}" dt="2025-01-14T13:27:13.427" v="1546" actId="26606"/>
          <ac:spMkLst>
            <pc:docMk/>
            <pc:sldMk cId="1638301009" sldId="279"/>
            <ac:spMk id="2" creationId="{3A1495ED-65AC-F3B4-B7DA-F118ED4753B5}"/>
          </ac:spMkLst>
        </pc:spChg>
        <pc:spChg chg="mod">
          <ac:chgData name="Kilian Meier" userId="9998fe17-a16a-4812-bee6-4bd1cc28babf" providerId="ADAL" clId="{DA797909-0F34-428D-B5BE-A017F67B2D77}" dt="2025-01-14T13:27:13.427" v="1546" actId="26606"/>
          <ac:spMkLst>
            <pc:docMk/>
            <pc:sldMk cId="1638301009" sldId="279"/>
            <ac:spMk id="4" creationId="{086E23AA-AD0A-D34D-1C9D-A55A9B55A85C}"/>
          </ac:spMkLst>
        </pc:spChg>
        <pc:spChg chg="mod">
          <ac:chgData name="Kilian Meier" userId="9998fe17-a16a-4812-bee6-4bd1cc28babf" providerId="ADAL" clId="{DA797909-0F34-428D-B5BE-A017F67B2D77}" dt="2025-01-14T13:27:13.427" v="1546" actId="26606"/>
          <ac:spMkLst>
            <pc:docMk/>
            <pc:sldMk cId="1638301009" sldId="279"/>
            <ac:spMk id="5" creationId="{725CDA24-B0A7-FCF5-D888-791703AEE12B}"/>
          </ac:spMkLst>
        </pc:spChg>
        <pc:spChg chg="add mod">
          <ac:chgData name="Kilian Meier" userId="9998fe17-a16a-4812-bee6-4bd1cc28babf" providerId="ADAL" clId="{DA797909-0F34-428D-B5BE-A017F67B2D77}" dt="2025-01-14T13:28:08.323" v="1552" actId="1076"/>
          <ac:spMkLst>
            <pc:docMk/>
            <pc:sldMk cId="1638301009" sldId="279"/>
            <ac:spMk id="8" creationId="{DE095B08-5BFE-8670-51DB-61BD23255F28}"/>
          </ac:spMkLst>
        </pc:spChg>
        <pc:spChg chg="add mod">
          <ac:chgData name="Kilian Meier" userId="9998fe17-a16a-4812-bee6-4bd1cc28babf" providerId="ADAL" clId="{DA797909-0F34-428D-B5BE-A017F67B2D77}" dt="2025-01-14T13:28:30.262" v="1586" actId="14100"/>
          <ac:spMkLst>
            <pc:docMk/>
            <pc:sldMk cId="1638301009" sldId="279"/>
            <ac:spMk id="9" creationId="{547B2308-E3A4-A569-6812-5AC6954C0AFA}"/>
          </ac:spMkLst>
        </pc:spChg>
        <pc:spChg chg="add mod">
          <ac:chgData name="Kilian Meier" userId="9998fe17-a16a-4812-bee6-4bd1cc28babf" providerId="ADAL" clId="{DA797909-0F34-428D-B5BE-A017F67B2D77}" dt="2025-01-14T13:28:52.513" v="1606" actId="1038"/>
          <ac:spMkLst>
            <pc:docMk/>
            <pc:sldMk cId="1638301009" sldId="279"/>
            <ac:spMk id="10" creationId="{7F3DCE37-3BC2-71B6-12CD-0E009B09E42F}"/>
          </ac:spMkLst>
        </pc:spChg>
        <pc:picChg chg="add mod ord">
          <ac:chgData name="Kilian Meier" userId="9998fe17-a16a-4812-bee6-4bd1cc28babf" providerId="ADAL" clId="{DA797909-0F34-428D-B5BE-A017F67B2D77}" dt="2025-01-14T13:27:40.062" v="1550" actId="1076"/>
          <ac:picMkLst>
            <pc:docMk/>
            <pc:sldMk cId="1638301009" sldId="279"/>
            <ac:picMk id="7" creationId="{800C7376-5B44-AE1B-86D0-527E3F5C76F1}"/>
          </ac:picMkLst>
        </pc:picChg>
      </pc:sldChg>
      <pc:sldChg chg="modSp new mod">
        <pc:chgData name="Kilian Meier" userId="9998fe17-a16a-4812-bee6-4bd1cc28babf" providerId="ADAL" clId="{DA797909-0F34-428D-B5BE-A017F67B2D77}" dt="2025-01-14T13:52:36.381" v="1856" actId="20577"/>
        <pc:sldMkLst>
          <pc:docMk/>
          <pc:sldMk cId="1234146144" sldId="280"/>
        </pc:sldMkLst>
        <pc:spChg chg="mod">
          <ac:chgData name="Kilian Meier" userId="9998fe17-a16a-4812-bee6-4bd1cc28babf" providerId="ADAL" clId="{DA797909-0F34-428D-B5BE-A017F67B2D77}" dt="2025-01-14T09:00:51.945" v="390" actId="20577"/>
          <ac:spMkLst>
            <pc:docMk/>
            <pc:sldMk cId="1234146144" sldId="280"/>
            <ac:spMk id="2" creationId="{708B4240-AEF5-0E04-E75E-80C88D8BCA1F}"/>
          </ac:spMkLst>
        </pc:spChg>
        <pc:spChg chg="mod">
          <ac:chgData name="Kilian Meier" userId="9998fe17-a16a-4812-bee6-4bd1cc28babf" providerId="ADAL" clId="{DA797909-0F34-428D-B5BE-A017F67B2D77}" dt="2025-01-14T13:52:36.381" v="1856" actId="20577"/>
          <ac:spMkLst>
            <pc:docMk/>
            <pc:sldMk cId="1234146144" sldId="280"/>
            <ac:spMk id="3" creationId="{CDD8BBE7-EFF9-5476-13BE-B37CCF4A3B89}"/>
          </ac:spMkLst>
        </pc:spChg>
      </pc:sldChg>
      <pc:sldChg chg="addSp delSp modSp add mod">
        <pc:chgData name="Kilian Meier" userId="9998fe17-a16a-4812-bee6-4bd1cc28babf" providerId="ADAL" clId="{DA797909-0F34-428D-B5BE-A017F67B2D77}" dt="2025-01-14T11:54:05.610" v="1453" actId="26606"/>
        <pc:sldMkLst>
          <pc:docMk/>
          <pc:sldMk cId="2814051388" sldId="281"/>
        </pc:sldMkLst>
        <pc:spChg chg="mod">
          <ac:chgData name="Kilian Meier" userId="9998fe17-a16a-4812-bee6-4bd1cc28babf" providerId="ADAL" clId="{DA797909-0F34-428D-B5BE-A017F67B2D77}" dt="2025-01-14T11:54:05.610" v="1453" actId="26606"/>
          <ac:spMkLst>
            <pc:docMk/>
            <pc:sldMk cId="2814051388" sldId="281"/>
            <ac:spMk id="2" creationId="{AB1E0CA8-995A-FA36-0A95-10343F7ECE93}"/>
          </ac:spMkLst>
        </pc:spChg>
        <pc:spChg chg="mod">
          <ac:chgData name="Kilian Meier" userId="9998fe17-a16a-4812-bee6-4bd1cc28babf" providerId="ADAL" clId="{DA797909-0F34-428D-B5BE-A017F67B2D77}" dt="2025-01-14T11:54:05.610" v="1453" actId="26606"/>
          <ac:spMkLst>
            <pc:docMk/>
            <pc:sldMk cId="2814051388" sldId="281"/>
            <ac:spMk id="4" creationId="{A49CC3D8-AA27-3418-AE49-4A38D73E386D}"/>
          </ac:spMkLst>
        </pc:spChg>
        <pc:spChg chg="mod">
          <ac:chgData name="Kilian Meier" userId="9998fe17-a16a-4812-bee6-4bd1cc28babf" providerId="ADAL" clId="{DA797909-0F34-428D-B5BE-A017F67B2D77}" dt="2025-01-14T11:54:05.610" v="1453" actId="26606"/>
          <ac:spMkLst>
            <pc:docMk/>
            <pc:sldMk cId="2814051388" sldId="281"/>
            <ac:spMk id="5" creationId="{3C55BE4E-A5A1-7480-7DDB-1BFE3F742FE7}"/>
          </ac:spMkLst>
        </pc:spChg>
        <pc:picChg chg="add mod ord">
          <ac:chgData name="Kilian Meier" userId="9998fe17-a16a-4812-bee6-4bd1cc28babf" providerId="ADAL" clId="{DA797909-0F34-428D-B5BE-A017F67B2D77}" dt="2025-01-14T11:54:05.610" v="1453" actId="26606"/>
          <ac:picMkLst>
            <pc:docMk/>
            <pc:sldMk cId="2814051388" sldId="281"/>
            <ac:picMk id="9" creationId="{9512BD87-9531-0E59-D822-6741A9CE4831}"/>
          </ac:picMkLst>
        </pc:picChg>
      </pc:sldChg>
      <pc:sldChg chg="modSp add del mod">
        <pc:chgData name="Kilian Meier" userId="9998fe17-a16a-4812-bee6-4bd1cc28babf" providerId="ADAL" clId="{DA797909-0F34-428D-B5BE-A017F67B2D77}" dt="2025-01-14T11:55:06.100" v="1464" actId="47"/>
        <pc:sldMkLst>
          <pc:docMk/>
          <pc:sldMk cId="785493007" sldId="282"/>
        </pc:sldMkLst>
      </pc:sldChg>
      <pc:sldChg chg="addSp modSp new mod modAnim">
        <pc:chgData name="Kilian Meier" userId="9998fe17-a16a-4812-bee6-4bd1cc28babf" providerId="ADAL" clId="{DA797909-0F34-428D-B5BE-A017F67B2D77}" dt="2025-01-14T14:09:52.242" v="1857"/>
        <pc:sldMkLst>
          <pc:docMk/>
          <pc:sldMk cId="2255932573" sldId="282"/>
        </pc:sldMkLst>
        <pc:spChg chg="mod">
          <ac:chgData name="Kilian Meier" userId="9998fe17-a16a-4812-bee6-4bd1cc28babf" providerId="ADAL" clId="{DA797909-0F34-428D-B5BE-A017F67B2D77}" dt="2025-01-14T11:55:24.337" v="1475" actId="20577"/>
          <ac:spMkLst>
            <pc:docMk/>
            <pc:sldMk cId="2255932573" sldId="282"/>
            <ac:spMk id="2" creationId="{A116EFCB-952F-EDE3-4D17-D8F3E03FF9CE}"/>
          </ac:spMkLst>
        </pc:spChg>
        <pc:spChg chg="mod">
          <ac:chgData name="Kilian Meier" userId="9998fe17-a16a-4812-bee6-4bd1cc28babf" providerId="ADAL" clId="{DA797909-0F34-428D-B5BE-A017F67B2D77}" dt="2025-01-14T11:57:24.063" v="1508"/>
          <ac:spMkLst>
            <pc:docMk/>
            <pc:sldMk cId="2255932573" sldId="282"/>
            <ac:spMk id="3" creationId="{B05FEA4D-ED6B-8257-A4C5-62F6E721F64E}"/>
          </ac:spMkLst>
        </pc:spChg>
        <pc:picChg chg="add mod">
          <ac:chgData name="Kilian Meier" userId="9998fe17-a16a-4812-bee6-4bd1cc28babf" providerId="ADAL" clId="{DA797909-0F34-428D-B5BE-A017F67B2D77}" dt="2025-01-14T11:57:52.909" v="1513" actId="14100"/>
          <ac:picMkLst>
            <pc:docMk/>
            <pc:sldMk cId="2255932573" sldId="282"/>
            <ac:picMk id="7" creationId="{150CC0D4-28FD-905A-517E-560405A73DF1}"/>
          </ac:picMkLst>
        </pc:picChg>
      </pc:sldChg>
      <pc:sldChg chg="addSp delSp modSp add mod modAnim">
        <pc:chgData name="Kilian Meier" userId="9998fe17-a16a-4812-bee6-4bd1cc28babf" providerId="ADAL" clId="{DA797909-0F34-428D-B5BE-A017F67B2D77}" dt="2025-01-14T14:09:57.381" v="1858"/>
        <pc:sldMkLst>
          <pc:docMk/>
          <pc:sldMk cId="2992268891" sldId="283"/>
        </pc:sldMkLst>
        <pc:spChg chg="mod">
          <ac:chgData name="Kilian Meier" userId="9998fe17-a16a-4812-bee6-4bd1cc28babf" providerId="ADAL" clId="{DA797909-0F34-428D-B5BE-A017F67B2D77}" dt="2025-01-14T12:01:15.539" v="1536" actId="20577"/>
          <ac:spMkLst>
            <pc:docMk/>
            <pc:sldMk cId="2992268891" sldId="283"/>
            <ac:spMk id="2" creationId="{8DD3F0A0-D40F-684C-3A80-C7CDA7D69F7E}"/>
          </ac:spMkLst>
        </pc:spChg>
        <pc:spChg chg="mod">
          <ac:chgData name="Kilian Meier" userId="9998fe17-a16a-4812-bee6-4bd1cc28babf" providerId="ADAL" clId="{DA797909-0F34-428D-B5BE-A017F67B2D77}" dt="2025-01-14T12:00:45.872" v="1525"/>
          <ac:spMkLst>
            <pc:docMk/>
            <pc:sldMk cId="2992268891" sldId="283"/>
            <ac:spMk id="3" creationId="{F782D292-1355-FA60-C7AD-82281EE984B8}"/>
          </ac:spMkLst>
        </pc:spChg>
        <pc:picChg chg="add mod">
          <ac:chgData name="Kilian Meier" userId="9998fe17-a16a-4812-bee6-4bd1cc28babf" providerId="ADAL" clId="{DA797909-0F34-428D-B5BE-A017F67B2D77}" dt="2025-01-14T12:02:19.115" v="1544" actId="1076"/>
          <ac:picMkLst>
            <pc:docMk/>
            <pc:sldMk cId="2992268891" sldId="283"/>
            <ac:picMk id="8" creationId="{A0BC860D-4F1F-4417-5FA5-4F38FA3A3564}"/>
          </ac:picMkLst>
        </pc:picChg>
      </pc:sldChg>
      <pc:sldChg chg="add del">
        <pc:chgData name="Kilian Meier" userId="9998fe17-a16a-4812-bee6-4bd1cc28babf" providerId="ADAL" clId="{DA797909-0F34-428D-B5BE-A017F67B2D77}" dt="2025-01-14T12:01:07.885" v="1526" actId="47"/>
        <pc:sldMkLst>
          <pc:docMk/>
          <pc:sldMk cId="4002030841" sldId="284"/>
        </pc:sldMkLst>
      </pc:sldChg>
      <pc:sldChg chg="add del">
        <pc:chgData name="Kilian Meier" userId="9998fe17-a16a-4812-bee6-4bd1cc28babf" providerId="ADAL" clId="{DA797909-0F34-428D-B5BE-A017F67B2D77}" dt="2025-01-14T12:00:21.469" v="1518"/>
        <pc:sldMkLst>
          <pc:docMk/>
          <pc:sldMk cId="3484215554" sldId="285"/>
        </pc:sldMkLst>
      </pc:sldChg>
      <pc:sldChg chg="delSp modSp add mod setBg">
        <pc:chgData name="Kilian Meier" userId="9998fe17-a16a-4812-bee6-4bd1cc28babf" providerId="ADAL" clId="{DA797909-0F34-428D-B5BE-A017F67B2D77}" dt="2025-01-14T13:30:20.415" v="1611" actId="1076"/>
        <pc:sldMkLst>
          <pc:docMk/>
          <pc:sldMk cId="1962127907" sldId="298"/>
        </pc:sldMkLst>
        <pc:spChg chg="mod">
          <ac:chgData name="Kilian Meier" userId="9998fe17-a16a-4812-bee6-4bd1cc28babf" providerId="ADAL" clId="{DA797909-0F34-428D-B5BE-A017F67B2D77}" dt="2025-01-14T13:30:16.846" v="1610" actId="14100"/>
          <ac:spMkLst>
            <pc:docMk/>
            <pc:sldMk cId="1962127907" sldId="298"/>
            <ac:spMk id="6" creationId="{11659B16-8056-FF14-43A0-2DF6731A1492}"/>
          </ac:spMkLst>
        </pc:spChg>
        <pc:picChg chg="mod">
          <ac:chgData name="Kilian Meier" userId="9998fe17-a16a-4812-bee6-4bd1cc28babf" providerId="ADAL" clId="{DA797909-0F34-428D-B5BE-A017F67B2D77}" dt="2025-01-14T13:30:20.415" v="1611" actId="1076"/>
          <ac:picMkLst>
            <pc:docMk/>
            <pc:sldMk cId="1962127907" sldId="298"/>
            <ac:picMk id="5" creationId="{2EAF66F2-10CB-28CC-CABC-37358F78F539}"/>
          </ac:picMkLst>
        </pc:picChg>
        <pc:picChg chg="mod">
          <ac:chgData name="Kilian Meier" userId="9998fe17-a16a-4812-bee6-4bd1cc28babf" providerId="ADAL" clId="{DA797909-0F34-428D-B5BE-A017F67B2D77}" dt="2025-01-14T13:30:06.631" v="1609" actId="1076"/>
          <ac:picMkLst>
            <pc:docMk/>
            <pc:sldMk cId="1962127907" sldId="298"/>
            <ac:picMk id="14" creationId="{F2902041-4989-C4C8-E6E6-A2268ECE6DBF}"/>
          </ac:picMkLst>
        </pc:picChg>
      </pc:sldChg>
      <pc:sldChg chg="addSp delSp modSp new mod ord">
        <pc:chgData name="Kilian Meier" userId="9998fe17-a16a-4812-bee6-4bd1cc28babf" providerId="ADAL" clId="{DA797909-0F34-428D-B5BE-A017F67B2D77}" dt="2025-01-16T14:13:23.338" v="2539" actId="948"/>
        <pc:sldMkLst>
          <pc:docMk/>
          <pc:sldMk cId="2018267829" sldId="299"/>
        </pc:sldMkLst>
        <pc:spChg chg="mod">
          <ac:chgData name="Kilian Meier" userId="9998fe17-a16a-4812-bee6-4bd1cc28babf" providerId="ADAL" clId="{DA797909-0F34-428D-B5BE-A017F67B2D77}" dt="2025-01-16T14:03:14.020" v="1975" actId="313"/>
          <ac:spMkLst>
            <pc:docMk/>
            <pc:sldMk cId="2018267829" sldId="299"/>
            <ac:spMk id="2" creationId="{312EF6C2-4895-6F6F-2806-4A57E28AC230}"/>
          </ac:spMkLst>
        </pc:spChg>
        <pc:spChg chg="add mod">
          <ac:chgData name="Kilian Meier" userId="9998fe17-a16a-4812-bee6-4bd1cc28babf" providerId="ADAL" clId="{DA797909-0F34-428D-B5BE-A017F67B2D77}" dt="2025-01-16T14:11:13.829" v="2361" actId="14100"/>
          <ac:spMkLst>
            <pc:docMk/>
            <pc:sldMk cId="2018267829" sldId="299"/>
            <ac:spMk id="8" creationId="{5DB0E415-4DE5-410B-445F-E2DB2C6AA3AB}"/>
          </ac:spMkLst>
        </pc:spChg>
        <pc:spChg chg="add mod">
          <ac:chgData name="Kilian Meier" userId="9998fe17-a16a-4812-bee6-4bd1cc28babf" providerId="ADAL" clId="{DA797909-0F34-428D-B5BE-A017F67B2D77}" dt="2025-01-16T14:13:23.338" v="2539" actId="948"/>
          <ac:spMkLst>
            <pc:docMk/>
            <pc:sldMk cId="2018267829" sldId="299"/>
            <ac:spMk id="10" creationId="{0264FC88-D96F-8B4E-6C89-1D88229D46FE}"/>
          </ac:spMkLst>
        </pc:spChg>
        <pc:spChg chg="add mod">
          <ac:chgData name="Kilian Meier" userId="9998fe17-a16a-4812-bee6-4bd1cc28babf" providerId="ADAL" clId="{DA797909-0F34-428D-B5BE-A017F67B2D77}" dt="2025-01-16T14:11:42.265" v="2445" actId="14100"/>
          <ac:spMkLst>
            <pc:docMk/>
            <pc:sldMk cId="2018267829" sldId="299"/>
            <ac:spMk id="15" creationId="{71866CE8-749E-2D21-902C-A27E6BE2B69A}"/>
          </ac:spMkLst>
        </pc:spChg>
        <pc:picChg chg="add mod ord">
          <ac:chgData name="Kilian Meier" userId="9998fe17-a16a-4812-bee6-4bd1cc28babf" providerId="ADAL" clId="{DA797909-0F34-428D-B5BE-A017F67B2D77}" dt="2025-01-16T14:10:52.402" v="2209" actId="167"/>
          <ac:picMkLst>
            <pc:docMk/>
            <pc:sldMk cId="2018267829" sldId="299"/>
            <ac:picMk id="14" creationId="{F4ACAF60-7D49-B66E-44D3-498CDDAD8F46}"/>
          </ac:picMkLst>
        </pc:picChg>
      </pc:sldChg>
      <pc:sldChg chg="addSp delSp modSp new mod">
        <pc:chgData name="Kilian Meier" userId="9998fe17-a16a-4812-bee6-4bd1cc28babf" providerId="ADAL" clId="{DA797909-0F34-428D-B5BE-A017F67B2D77}" dt="2025-01-16T14:36:25.175" v="2866" actId="14100"/>
        <pc:sldMkLst>
          <pc:docMk/>
          <pc:sldMk cId="1905182771" sldId="300"/>
        </pc:sldMkLst>
        <pc:spChg chg="mod">
          <ac:chgData name="Kilian Meier" userId="9998fe17-a16a-4812-bee6-4bd1cc28babf" providerId="ADAL" clId="{DA797909-0F34-428D-B5BE-A017F67B2D77}" dt="2025-01-16T14:16:39.169" v="2550" actId="20577"/>
          <ac:spMkLst>
            <pc:docMk/>
            <pc:sldMk cId="1905182771" sldId="300"/>
            <ac:spMk id="2" creationId="{6B3BA470-1237-30D8-E52B-4ECB995879CD}"/>
          </ac:spMkLst>
        </pc:spChg>
        <pc:spChg chg="add mod">
          <ac:chgData name="Kilian Meier" userId="9998fe17-a16a-4812-bee6-4bd1cc28babf" providerId="ADAL" clId="{DA797909-0F34-428D-B5BE-A017F67B2D77}" dt="2025-01-16T14:35:29.198" v="2718" actId="1582"/>
          <ac:spMkLst>
            <pc:docMk/>
            <pc:sldMk cId="1905182771" sldId="300"/>
            <ac:spMk id="13" creationId="{A2A0B22C-057A-F607-5AB4-D421B80281F8}"/>
          </ac:spMkLst>
        </pc:spChg>
        <pc:spChg chg="add mod">
          <ac:chgData name="Kilian Meier" userId="9998fe17-a16a-4812-bee6-4bd1cc28babf" providerId="ADAL" clId="{DA797909-0F34-428D-B5BE-A017F67B2D77}" dt="2025-01-16T14:35:46.248" v="2778" actId="1036"/>
          <ac:spMkLst>
            <pc:docMk/>
            <pc:sldMk cId="1905182771" sldId="300"/>
            <ac:spMk id="14" creationId="{D8C00A5D-E4B5-59B4-BF1B-912A7F234798}"/>
          </ac:spMkLst>
        </pc:spChg>
        <pc:spChg chg="add mod">
          <ac:chgData name="Kilian Meier" userId="9998fe17-a16a-4812-bee6-4bd1cc28babf" providerId="ADAL" clId="{DA797909-0F34-428D-B5BE-A017F67B2D77}" dt="2025-01-16T14:36:25.175" v="2866" actId="14100"/>
          <ac:spMkLst>
            <pc:docMk/>
            <pc:sldMk cId="1905182771" sldId="300"/>
            <ac:spMk id="15" creationId="{1E4B44FD-AF9B-5E28-1C71-CDDFBC5C926F}"/>
          </ac:spMkLst>
        </pc:spChg>
        <pc:picChg chg="add mod">
          <ac:chgData name="Kilian Meier" userId="9998fe17-a16a-4812-bee6-4bd1cc28babf" providerId="ADAL" clId="{DA797909-0F34-428D-B5BE-A017F67B2D77}" dt="2025-01-16T14:34:53.725" v="2592" actId="1038"/>
          <ac:picMkLst>
            <pc:docMk/>
            <pc:sldMk cId="1905182771" sldId="300"/>
            <ac:picMk id="7" creationId="{63B5BFF6-44A2-FA67-4536-9269F0564652}"/>
          </ac:picMkLst>
        </pc:picChg>
        <pc:picChg chg="add mod">
          <ac:chgData name="Kilian Meier" userId="9998fe17-a16a-4812-bee6-4bd1cc28babf" providerId="ADAL" clId="{DA797909-0F34-428D-B5BE-A017F67B2D77}" dt="2025-01-16T14:34:53.725" v="2592" actId="1038"/>
          <ac:picMkLst>
            <pc:docMk/>
            <pc:sldMk cId="1905182771" sldId="300"/>
            <ac:picMk id="9" creationId="{337D4FFD-0DFA-BF38-03B0-60A9999FB655}"/>
          </ac:picMkLst>
        </pc:picChg>
        <pc:picChg chg="add mod">
          <ac:chgData name="Kilian Meier" userId="9998fe17-a16a-4812-bee6-4bd1cc28babf" providerId="ADAL" clId="{DA797909-0F34-428D-B5BE-A017F67B2D77}" dt="2025-01-16T14:34:53.725" v="2592" actId="1038"/>
          <ac:picMkLst>
            <pc:docMk/>
            <pc:sldMk cId="1905182771" sldId="300"/>
            <ac:picMk id="11" creationId="{74AFC6E4-927A-75AD-9656-CE4EA8082A6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260FB9EA-8D0A-F2E3-1D2B-4D72F0A6CE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72E5C6A5-A7ED-4FB1-75F3-E791212A5F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B0A733-6B82-4E6A-88E2-CEC95BF50A2A}" type="datetimeFigureOut">
              <a:rPr lang="da-DK" smtClean="0"/>
              <a:t>21-01-2025</a:t>
            </a:fld>
            <a:endParaRPr lang="da-DK"/>
          </a:p>
        </p:txBody>
      </p:sp>
      <p:sp>
        <p:nvSpPr>
          <p:cNvPr id="4" name="Pladsholder til sidefod 3">
            <a:extLst>
              <a:ext uri="{FF2B5EF4-FFF2-40B4-BE49-F238E27FC236}">
                <a16:creationId xmlns:a16="http://schemas.microsoft.com/office/drawing/2014/main" id="{0C57FC3D-69A3-93AF-4863-DAF4C59297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AF79F9EF-10FA-E235-674F-B672925C00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F020A-074B-4C29-A37F-99C3513D6407}" type="slidenum">
              <a:rPr lang="da-DK" smtClean="0"/>
              <a:t>‹#›</a:t>
            </a:fld>
            <a:endParaRPr lang="da-DK"/>
          </a:p>
        </p:txBody>
      </p:sp>
    </p:spTree>
    <p:extLst>
      <p:ext uri="{BB962C8B-B14F-4D97-AF65-F5344CB8AC3E}">
        <p14:creationId xmlns:p14="http://schemas.microsoft.com/office/powerpoint/2010/main" val="13148252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B51D8-D152-4651-B338-767E1F4E5F41}" type="datetimeFigureOut">
              <a:rPr lang="da-DK" smtClean="0"/>
              <a:t>21-01-2025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1A3D2-68D9-4DC0-9B34-3B0BF56415C4}" type="slidenum">
              <a:rPr lang="da-DK" smtClean="0"/>
              <a:t>‹#›</a:t>
            </a:fld>
            <a:endParaRPr lang="da-DK"/>
          </a:p>
        </p:txBody>
      </p:sp>
    </p:spTree>
    <p:extLst>
      <p:ext uri="{BB962C8B-B14F-4D97-AF65-F5344CB8AC3E}">
        <p14:creationId xmlns:p14="http://schemas.microsoft.com/office/powerpoint/2010/main" val="175310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41A3D2-68D9-4DC0-9B34-3B0BF56415C4}" type="slidenum">
              <a:rPr lang="da-DK" smtClean="0"/>
              <a:t>1</a:t>
            </a:fld>
            <a:endParaRPr lang="da-DK"/>
          </a:p>
        </p:txBody>
      </p:sp>
    </p:spTree>
    <p:extLst>
      <p:ext uri="{BB962C8B-B14F-4D97-AF65-F5344CB8AC3E}">
        <p14:creationId xmlns:p14="http://schemas.microsoft.com/office/powerpoint/2010/main" val="6693394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641A3D2-68D9-4DC0-9B34-3B0BF56415C4}" type="slidenum">
              <a:rPr lang="da-DK" smtClean="0"/>
              <a:t>7</a:t>
            </a:fld>
            <a:endParaRPr lang="da-DK"/>
          </a:p>
        </p:txBody>
      </p:sp>
    </p:spTree>
    <p:extLst>
      <p:ext uri="{BB962C8B-B14F-4D97-AF65-F5344CB8AC3E}">
        <p14:creationId xmlns:p14="http://schemas.microsoft.com/office/powerpoint/2010/main" val="42058881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userDrawn="1"/>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err="1"/>
              <a:t>Click</a:t>
            </a:r>
            <a:r>
              <a:rPr lang="da-DK"/>
              <a:t> to </a:t>
            </a:r>
            <a:r>
              <a:rPr lang="da-DK" err="1"/>
              <a:t>add</a:t>
            </a:r>
            <a:r>
              <a:rPr lang="da-DK"/>
              <a:t> </a:t>
            </a:r>
            <a:r>
              <a:rPr lang="da-DK" err="1"/>
              <a:t>presentation</a:t>
            </a:r>
            <a:r>
              <a:rPr lang="da-DK"/>
              <a:t> </a:t>
            </a:r>
            <a:r>
              <a:rPr lang="da-DK" err="1"/>
              <a:t>title</a:t>
            </a:r>
            <a:r>
              <a:rPr lang="da-DK"/>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err="1"/>
              <a:t>Insert</a:t>
            </a:r>
            <a:r>
              <a:rPr lang="da-DK"/>
              <a:t> </a:t>
            </a:r>
            <a:r>
              <a:rPr lang="da-DK" err="1"/>
              <a:t>name</a:t>
            </a:r>
            <a:r>
              <a:rPr lang="da-DK"/>
              <a:t>, </a:t>
            </a:r>
            <a:r>
              <a:rPr lang="da-DK" err="1"/>
              <a:t>title</a:t>
            </a:r>
            <a:r>
              <a:rPr lang="da-DK"/>
              <a:t>, organisation</a:t>
            </a:r>
          </a:p>
        </p:txBody>
      </p:sp>
      <p:sp>
        <p:nvSpPr>
          <p:cNvPr id="14" name="Freeform 4">
            <a:extLst>
              <a:ext uri="{FF2B5EF4-FFF2-40B4-BE49-F238E27FC236}">
                <a16:creationId xmlns:a16="http://schemas.microsoft.com/office/drawing/2014/main" id="{0E132636-CC3E-CC93-33F6-3C9B25D14AF2}"/>
              </a:ext>
            </a:extLst>
          </p:cNvPr>
          <p:cNvSpPr/>
          <p:nvPr userDrawn="1"/>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userDrawn="1"/>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117879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Clik</a:t>
            </a:r>
            <a:r>
              <a:rPr lang="da-DK"/>
              <a:t> to </a:t>
            </a:r>
            <a:r>
              <a:rPr lang="da-DK" err="1"/>
              <a:t>add</a:t>
            </a:r>
            <a:r>
              <a:rPr lang="da-DK"/>
              <a:t> </a:t>
            </a:r>
            <a:r>
              <a:rPr lang="da-DK" err="1"/>
              <a:t>subtitle</a:t>
            </a:r>
            <a:endParaRPr lang="da-DK"/>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err="1"/>
              <a:t>Click</a:t>
            </a:r>
            <a:r>
              <a:rPr lang="da-DK"/>
              <a:t> to </a:t>
            </a:r>
            <a:r>
              <a:rPr lang="da-DK" err="1"/>
              <a:t>add</a:t>
            </a:r>
            <a:r>
              <a:rPr lang="da-DK"/>
              <a:t> </a:t>
            </a:r>
            <a:r>
              <a:rPr lang="da-DK" err="1"/>
              <a:t>text</a:t>
            </a:r>
            <a:r>
              <a:rPr lang="da-DK"/>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err="1"/>
              <a:t>Clik</a:t>
            </a:r>
            <a:r>
              <a:rPr lang="da-DK"/>
              <a:t> to </a:t>
            </a:r>
            <a:r>
              <a:rPr lang="da-DK" err="1"/>
              <a:t>add</a:t>
            </a:r>
            <a:r>
              <a:rPr lang="da-DK"/>
              <a:t> </a:t>
            </a:r>
            <a:r>
              <a:rPr lang="da-DK" err="1"/>
              <a:t>subtitle</a:t>
            </a:r>
            <a:endParaRPr lang="da-DK"/>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err="1"/>
              <a:t>Click</a:t>
            </a:r>
            <a:r>
              <a:rPr lang="da-DK"/>
              <a:t> to </a:t>
            </a:r>
            <a:r>
              <a:rPr lang="da-DK" err="1"/>
              <a:t>add</a:t>
            </a:r>
            <a:r>
              <a:rPr lang="da-DK"/>
              <a:t> </a:t>
            </a:r>
            <a:r>
              <a:rPr lang="da-DK" err="1"/>
              <a:t>text</a:t>
            </a:r>
            <a:r>
              <a:rPr lang="da-DK"/>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124197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userDrawn="1"/>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err="1"/>
              <a:t>Click</a:t>
            </a:r>
            <a:r>
              <a:rPr lang="da-DK"/>
              <a:t> </a:t>
            </a:r>
            <a:r>
              <a:rPr lang="da-DK" err="1"/>
              <a:t>icon</a:t>
            </a:r>
            <a:r>
              <a:rPr lang="da-DK"/>
              <a:t> to </a:t>
            </a:r>
            <a:r>
              <a:rPr lang="da-DK" err="1"/>
              <a:t>insert</a:t>
            </a:r>
            <a:r>
              <a:rPr lang="da-DK"/>
              <a:t> </a:t>
            </a:r>
            <a:r>
              <a:rPr lang="da-DK" err="1"/>
              <a:t>photo</a:t>
            </a:r>
            <a:endParaRPr lang="da-DK"/>
          </a:p>
        </p:txBody>
      </p:sp>
      <p:sp>
        <p:nvSpPr>
          <p:cNvPr id="17" name="Date Placeholder 14">
            <a:extLst>
              <a:ext uri="{FF2B5EF4-FFF2-40B4-BE49-F238E27FC236}">
                <a16:creationId xmlns:a16="http://schemas.microsoft.com/office/drawing/2014/main" id="{D63CFED0-47FC-4852-81C1-6B705FD6417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21-01-2025</a:t>
            </a:fld>
            <a:endParaRPr kumimoji="0" lang="da-DK" sz="100" b="0" i="0" u="none" strike="noStrike" kern="1200" cap="none" spc="0" normalizeH="0" baseline="0" noProof="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da-DK"/>
              <a:t>WildDrone.eu</a:t>
            </a:r>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CD4428A2-4AF9-4643-9DDE-D12577DDFBF4}" type="slidenum">
              <a:rPr lang="da-DK" smtClean="0"/>
              <a:t>‹#›</a:t>
            </a:fld>
            <a:endParaRPr lang="da-DK"/>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err="1"/>
              <a:t>Click</a:t>
            </a:r>
            <a:r>
              <a:rPr lang="da-DK"/>
              <a:t> to </a:t>
            </a:r>
            <a:r>
              <a:rPr lang="da-DK" err="1"/>
              <a:t>add</a:t>
            </a:r>
            <a:r>
              <a:rPr lang="da-DK"/>
              <a:t> </a:t>
            </a:r>
            <a:r>
              <a:rPr lang="da-DK" err="1"/>
              <a:t>text</a:t>
            </a:r>
            <a:r>
              <a:rPr lang="da-DK"/>
              <a:t>…</a:t>
            </a:r>
          </a:p>
        </p:txBody>
      </p:sp>
    </p:spTree>
    <p:extLst>
      <p:ext uri="{BB962C8B-B14F-4D97-AF65-F5344CB8AC3E}">
        <p14:creationId xmlns:p14="http://schemas.microsoft.com/office/powerpoint/2010/main" val="170230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userDrawn="1"/>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err="1"/>
              <a:t>Clik</a:t>
            </a:r>
            <a:r>
              <a:rPr lang="da-DK"/>
              <a:t> to </a:t>
            </a:r>
            <a:r>
              <a:rPr lang="da-DK" err="1"/>
              <a:t>add</a:t>
            </a:r>
            <a:r>
              <a:rPr lang="da-DK"/>
              <a:t> </a:t>
            </a:r>
            <a:r>
              <a:rPr lang="da-DK" err="1"/>
              <a:t>title</a:t>
            </a:r>
            <a:r>
              <a:rPr lang="da-DK"/>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err="1"/>
              <a:t>Click</a:t>
            </a:r>
            <a:r>
              <a:rPr lang="da-DK"/>
              <a:t> to </a:t>
            </a:r>
            <a:r>
              <a:rPr lang="da-DK" err="1"/>
              <a:t>add</a:t>
            </a:r>
            <a:r>
              <a:rPr lang="da-DK"/>
              <a:t> </a:t>
            </a:r>
            <a:r>
              <a:rPr lang="da-DK" err="1"/>
              <a:t>text</a:t>
            </a:r>
            <a:r>
              <a:rPr lang="da-DK"/>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err="1"/>
              <a:t>Click</a:t>
            </a:r>
            <a:r>
              <a:rPr lang="da-DK"/>
              <a:t> to </a:t>
            </a:r>
            <a:r>
              <a:rPr lang="da-DK" err="1"/>
              <a:t>add</a:t>
            </a:r>
            <a:r>
              <a:rPr lang="da-DK"/>
              <a:t> </a:t>
            </a:r>
            <a:r>
              <a:rPr lang="da-DK" err="1"/>
              <a:t>text</a:t>
            </a:r>
            <a:r>
              <a:rPr lang="da-DK"/>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6270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userDrawn="1"/>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8" name="Date Placeholder 14">
            <a:extLst>
              <a:ext uri="{FF2B5EF4-FFF2-40B4-BE49-F238E27FC236}">
                <a16:creationId xmlns:a16="http://schemas.microsoft.com/office/drawing/2014/main" id="{1DCD95D8-07B6-42C0-8767-A640B7CA853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21-01-2025</a:t>
            </a:fld>
            <a:endParaRPr kumimoji="0" lang="da-DK" sz="100" b="0" i="0" u="none" strike="noStrike" kern="1200" cap="none" spc="0" normalizeH="0" baseline="0" noProof="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userDrawn="1"/>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err="1"/>
              <a:t>Click</a:t>
            </a:r>
            <a:r>
              <a:rPr lang="da-DK"/>
              <a:t> to </a:t>
            </a:r>
            <a:r>
              <a:rPr lang="da-DK" err="1"/>
              <a:t>add</a:t>
            </a:r>
            <a:r>
              <a:rPr lang="da-DK"/>
              <a:t> </a:t>
            </a:r>
            <a:r>
              <a:rPr lang="da-DK" err="1"/>
              <a:t>title</a:t>
            </a:r>
            <a:endParaRPr lang="da-DK"/>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da-DK"/>
              <a:t>WildDrone.eu</a:t>
            </a:r>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CD4428A2-4AF9-4643-9DDE-D12577DDFBF4}" type="slidenum">
              <a:rPr lang="da-DK" smtClean="0"/>
              <a:t>‹#›</a:t>
            </a:fld>
            <a:endParaRPr lang="da-DK"/>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err="1"/>
              <a:t>Click</a:t>
            </a:r>
            <a:r>
              <a:rPr lang="da-DK"/>
              <a:t> to </a:t>
            </a:r>
            <a:r>
              <a:rPr lang="da-DK" err="1"/>
              <a:t>add</a:t>
            </a:r>
            <a:r>
              <a:rPr lang="da-DK"/>
              <a:t> </a:t>
            </a:r>
            <a:r>
              <a:rPr lang="da-DK" err="1"/>
              <a:t>text</a:t>
            </a:r>
            <a:r>
              <a:rPr lang="da-DK"/>
              <a:t>…</a:t>
            </a:r>
          </a:p>
        </p:txBody>
      </p:sp>
    </p:spTree>
    <p:extLst>
      <p:ext uri="{BB962C8B-B14F-4D97-AF65-F5344CB8AC3E}">
        <p14:creationId xmlns:p14="http://schemas.microsoft.com/office/powerpoint/2010/main" val="155190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r>
              <a:rPr lang="da-DK"/>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593817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0954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userDrawn="1"/>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userDrawn="1"/>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userDrawn="1"/>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852457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userDrawn="1"/>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err="1">
                <a:solidFill>
                  <a:schemeClr val="tx1"/>
                </a:solidFill>
                <a:latin typeface="+mn-lt"/>
              </a:rPr>
              <a:t>WildDrone_eu</a:t>
            </a:r>
            <a:endParaRPr lang="en-US" sz="280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userDrawn="1"/>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userDrawn="1"/>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userDrawn="1"/>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userDrawn="1"/>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userDrawn="1"/>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userDrawn="1"/>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userDrawn="1"/>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userDrawn="1"/>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306776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47990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318152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334866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da-DK"/>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CD4428A2-4AF9-4643-9DDE-D12577DDFBF4}" type="slidenum">
              <a:rPr lang="da-DK" smtClean="0"/>
              <a:pPr/>
              <a:t>‹#›</a:t>
            </a:fld>
            <a:endParaRPr lang="da-DK"/>
          </a:p>
        </p:txBody>
      </p:sp>
    </p:spTree>
    <p:extLst>
      <p:ext uri="{BB962C8B-B14F-4D97-AF65-F5344CB8AC3E}">
        <p14:creationId xmlns:p14="http://schemas.microsoft.com/office/powerpoint/2010/main" val="131125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userDrawn="1"/>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351666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135727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err="1"/>
              <a:t>Click</a:t>
            </a:r>
            <a:r>
              <a:rPr lang="da-DK"/>
              <a:t> to </a:t>
            </a:r>
            <a:r>
              <a:rPr lang="da-DK" err="1"/>
              <a:t>add</a:t>
            </a:r>
            <a:r>
              <a:rPr lang="da-DK"/>
              <a:t> </a:t>
            </a:r>
            <a:r>
              <a:rPr lang="da-DK" err="1"/>
              <a:t>title</a:t>
            </a:r>
            <a:endParaRPr lang="da-DK"/>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err="1"/>
              <a:t>Click</a:t>
            </a:r>
            <a:r>
              <a:rPr lang="da-DK"/>
              <a:t> to </a:t>
            </a:r>
            <a:r>
              <a:rPr lang="da-DK" err="1"/>
              <a:t>add</a:t>
            </a:r>
            <a:r>
              <a:rPr lang="da-DK"/>
              <a:t> </a:t>
            </a:r>
            <a:r>
              <a:rPr lang="da-DK" err="1"/>
              <a:t>subtitle</a:t>
            </a:r>
            <a:endParaRPr lang="da-DK"/>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192384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err="1"/>
              <a:t>Click</a:t>
            </a:r>
            <a:r>
              <a:rPr lang="da-DK"/>
              <a:t> to </a:t>
            </a:r>
            <a:r>
              <a:rPr lang="da-DK" err="1"/>
              <a:t>add</a:t>
            </a:r>
            <a:r>
              <a:rPr lang="da-DK"/>
              <a:t> </a:t>
            </a:r>
            <a:r>
              <a:rPr lang="da-DK" err="1"/>
              <a:t>title</a:t>
            </a:r>
            <a:endParaRPr lang="da-DK"/>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err="1"/>
              <a:t>Click</a:t>
            </a:r>
            <a:r>
              <a:rPr lang="da-DK"/>
              <a:t> to </a:t>
            </a:r>
            <a:r>
              <a:rPr lang="da-DK" err="1"/>
              <a:t>add</a:t>
            </a:r>
            <a:r>
              <a:rPr lang="da-DK"/>
              <a:t> </a:t>
            </a:r>
            <a:r>
              <a:rPr lang="da-DK" err="1"/>
              <a:t>text</a:t>
            </a:r>
            <a:r>
              <a:rPr lang="da-DK"/>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da-DK"/>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35542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err="1"/>
              <a:t>Click</a:t>
            </a:r>
            <a:r>
              <a:rPr lang="da-DK"/>
              <a:t> to </a:t>
            </a:r>
            <a:r>
              <a:rPr lang="da-DK" err="1"/>
              <a:t>edit</a:t>
            </a:r>
            <a:r>
              <a:rPr lang="da-DK"/>
              <a:t> </a:t>
            </a:r>
            <a:r>
              <a:rPr lang="da-DK" err="1"/>
              <a:t>title</a:t>
            </a:r>
            <a:r>
              <a:rPr lang="da-DK"/>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CD4428A2-4AF9-4643-9DDE-D12577DDFBF4}" type="slidenum">
              <a:rPr lang="da-DK" smtClean="0"/>
              <a:pPr/>
              <a:t>‹#›</a:t>
            </a:fld>
            <a:endParaRPr lang="da-DK"/>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da-DK"/>
              <a:t>WildDrone.eu</a:t>
            </a:r>
          </a:p>
        </p:txBody>
      </p:sp>
    </p:spTree>
    <p:extLst>
      <p:ext uri="{BB962C8B-B14F-4D97-AF65-F5344CB8AC3E}">
        <p14:creationId xmlns:p14="http://schemas.microsoft.com/office/powerpoint/2010/main" val="732987915"/>
      </p:ext>
    </p:extLst>
  </p:cSld>
  <p:clrMap bg1="lt1" tx1="dk1" bg2="lt2" tx2="dk2" accent1="accent1" accent2="accent2" accent3="accent3" accent4="accent4" accent5="accent5" accent6="accent6" hlink="hlink" folHlink="folHlink"/>
  <p:sldLayoutIdLst>
    <p:sldLayoutId id="2147483669" r:id="rId1"/>
    <p:sldLayoutId id="2147483650" r:id="rId2"/>
    <p:sldLayoutId id="2147483676" r:id="rId3"/>
    <p:sldLayoutId id="2147483680" r:id="rId4"/>
    <p:sldLayoutId id="2147483683" r:id="rId5"/>
    <p:sldLayoutId id="2147483679" r:id="rId6"/>
    <p:sldLayoutId id="2147483682" r:id="rId7"/>
    <p:sldLayoutId id="2147483681" r:id="rId8"/>
    <p:sldLayoutId id="2147483652" r:id="rId9"/>
    <p:sldLayoutId id="2147483653" r:id="rId10"/>
    <p:sldLayoutId id="2147483660" r:id="rId11"/>
    <p:sldLayoutId id="2147483656" r:id="rId12"/>
    <p:sldLayoutId id="2147483663" r:id="rId13"/>
    <p:sldLayoutId id="2147483654" r:id="rId14"/>
    <p:sldLayoutId id="2147483655" r:id="rId15"/>
    <p:sldLayoutId id="2147483686" r:id="rId16"/>
    <p:sldLayoutId id="2147483685" r:id="rId17"/>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orient="horz" pos="210" userDrawn="1">
          <p15:clr>
            <a:srgbClr val="F26B43"/>
          </p15:clr>
        </p15:guide>
        <p15:guide id="4" orient="horz" pos="4110" userDrawn="1">
          <p15:clr>
            <a:srgbClr val="F26B43"/>
          </p15:clr>
        </p15:guide>
        <p15:guide id="5" pos="7469"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mavlink.io/en/messages/common.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mavlink.io/en/messages/common.html" TargetMode="External"/><Relationship Id="rId2" Type="http://schemas.openxmlformats.org/officeDocument/2006/relationships/hyperlink" Target="https://www.ardusub.com/developers/pymavlink.html" TargetMode="External"/><Relationship Id="rId1" Type="http://schemas.openxmlformats.org/officeDocument/2006/relationships/slideLayout" Target="../slideLayouts/slideLayout3.xml"/><Relationship Id="rId4" Type="http://schemas.openxmlformats.org/officeDocument/2006/relationships/hyperlink" Target="https://github.com/meierkilian/ArdupilotIntr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eierkilian/ArdupilotIntro" TargetMode="External"/><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0A7F2-0A63-943B-0538-94E6E928383E}"/>
              </a:ext>
            </a:extLst>
          </p:cNvPr>
          <p:cNvSpPr>
            <a:spLocks noGrp="1"/>
          </p:cNvSpPr>
          <p:nvPr>
            <p:ph type="ctrTitle"/>
          </p:nvPr>
        </p:nvSpPr>
        <p:spPr/>
        <p:txBody>
          <a:bodyPr/>
          <a:lstStyle/>
          <a:p>
            <a:r>
              <a:rPr lang="da-DK"/>
              <a:t>Mavlink</a:t>
            </a:r>
          </a:p>
        </p:txBody>
      </p:sp>
      <p:sp>
        <p:nvSpPr>
          <p:cNvPr id="3" name="Pladsholder til tekst 2">
            <a:extLst>
              <a:ext uri="{FF2B5EF4-FFF2-40B4-BE49-F238E27FC236}">
                <a16:creationId xmlns:a16="http://schemas.microsoft.com/office/drawing/2014/main" id="{C1096D09-03F1-3FC0-6480-DB811B6C2E97}"/>
              </a:ext>
            </a:extLst>
          </p:cNvPr>
          <p:cNvSpPr>
            <a:spLocks noGrp="1"/>
          </p:cNvSpPr>
          <p:nvPr>
            <p:ph type="body" sz="quarter" idx="10"/>
          </p:nvPr>
        </p:nvSpPr>
        <p:spPr/>
        <p:txBody>
          <a:bodyPr/>
          <a:lstStyle/>
          <a:p>
            <a:r>
              <a:rPr lang="da-DK" dirty="0"/>
              <a:t>Kenyatta University, 17.01.2025</a:t>
            </a:r>
          </a:p>
        </p:txBody>
      </p:sp>
    </p:spTree>
    <p:extLst>
      <p:ext uri="{BB962C8B-B14F-4D97-AF65-F5344CB8AC3E}">
        <p14:creationId xmlns:p14="http://schemas.microsoft.com/office/powerpoint/2010/main" val="87584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A1D7-BC99-CE3F-A803-78A5A7F0CD28}"/>
              </a:ext>
            </a:extLst>
          </p:cNvPr>
          <p:cNvSpPr>
            <a:spLocks noGrp="1"/>
          </p:cNvSpPr>
          <p:nvPr>
            <p:ph type="title"/>
          </p:nvPr>
        </p:nvSpPr>
        <p:spPr/>
        <p:txBody>
          <a:bodyPr/>
          <a:lstStyle/>
          <a:p>
            <a:r>
              <a:rPr lang="fr-CH" err="1"/>
              <a:t>Task</a:t>
            </a:r>
            <a:r>
              <a:rPr lang="fr-CH"/>
              <a:t> 2: </a:t>
            </a:r>
            <a:r>
              <a:rPr lang="fr-CH" err="1"/>
              <a:t>get</a:t>
            </a:r>
            <a:r>
              <a:rPr lang="fr-CH"/>
              <a:t> </a:t>
            </a:r>
            <a:r>
              <a:rPr lang="fr-CH" err="1"/>
              <a:t>telemetry</a:t>
            </a:r>
            <a:r>
              <a:rPr lang="fr-CH"/>
              <a:t> (or </a:t>
            </a:r>
            <a:r>
              <a:rPr lang="fr-CH" err="1"/>
              <a:t>any</a:t>
            </a:r>
            <a:r>
              <a:rPr lang="fr-CH"/>
              <a:t> message)</a:t>
            </a:r>
            <a:endParaRPr lang="en-GB"/>
          </a:p>
        </p:txBody>
      </p:sp>
      <p:sp>
        <p:nvSpPr>
          <p:cNvPr id="3" name="Content Placeholder 2">
            <a:extLst>
              <a:ext uri="{FF2B5EF4-FFF2-40B4-BE49-F238E27FC236}">
                <a16:creationId xmlns:a16="http://schemas.microsoft.com/office/drawing/2014/main" id="{DF606A97-4322-8DB8-063C-B7C205863EC0}"/>
              </a:ext>
            </a:extLst>
          </p:cNvPr>
          <p:cNvSpPr>
            <a:spLocks noGrp="1"/>
          </p:cNvSpPr>
          <p:nvPr>
            <p:ph idx="1"/>
          </p:nvPr>
        </p:nvSpPr>
        <p:spPr/>
        <p:txBody>
          <a:bodyPr/>
          <a:lstStyle/>
          <a:p>
            <a:r>
              <a:rPr lang="fr-CH" dirty="0"/>
              <a:t>Have a look at </a:t>
            </a:r>
            <a:r>
              <a:rPr lang="fr-CH" dirty="0" err="1"/>
              <a:t>common</a:t>
            </a:r>
            <a:r>
              <a:rPr lang="fr-CH" dirty="0"/>
              <a:t> </a:t>
            </a:r>
            <a:r>
              <a:rPr lang="fr-CH" dirty="0" err="1"/>
              <a:t>mavlink</a:t>
            </a:r>
            <a:r>
              <a:rPr lang="fr-CH" dirty="0"/>
              <a:t> message and </a:t>
            </a:r>
            <a:r>
              <a:rPr lang="fr-CH" dirty="0" err="1"/>
              <a:t>find</a:t>
            </a:r>
            <a:r>
              <a:rPr lang="fr-CH" dirty="0"/>
              <a:t> a message </a:t>
            </a:r>
            <a:r>
              <a:rPr lang="fr-CH" dirty="0" err="1"/>
              <a:t>that</a:t>
            </a:r>
            <a:r>
              <a:rPr lang="fr-CH" dirty="0"/>
              <a:t> </a:t>
            </a:r>
            <a:r>
              <a:rPr lang="fr-CH" dirty="0" err="1"/>
              <a:t>will</a:t>
            </a:r>
            <a:r>
              <a:rPr lang="fr-CH" dirty="0"/>
              <a:t> </a:t>
            </a:r>
            <a:r>
              <a:rPr lang="fr-CH" dirty="0" err="1"/>
              <a:t>give</a:t>
            </a:r>
            <a:r>
              <a:rPr lang="fr-CH" dirty="0"/>
              <a:t> </a:t>
            </a:r>
            <a:r>
              <a:rPr lang="fr-CH" dirty="0" err="1"/>
              <a:t>you</a:t>
            </a:r>
            <a:r>
              <a:rPr lang="fr-CH" dirty="0"/>
              <a:t> the global position of the drone.</a:t>
            </a:r>
          </a:p>
          <a:p>
            <a:pPr lvl="1"/>
            <a:r>
              <a:rPr lang="en-GB" b="1" dirty="0">
                <a:solidFill>
                  <a:srgbClr val="FF0000"/>
                </a:solidFill>
                <a:hlinkClick r:id="rId2">
                  <a:extLst>
                    <a:ext uri="{A12FA001-AC4F-418D-AE19-62706E023703}">
                      <ahyp:hlinkClr xmlns:ahyp="http://schemas.microsoft.com/office/drawing/2018/hyperlinkcolor" val="tx"/>
                    </a:ext>
                  </a:extLst>
                </a:hlinkClick>
              </a:rPr>
              <a:t>https://mavlink.io/en/messages/common.html</a:t>
            </a:r>
            <a:endParaRPr lang="fr-CH" b="1" dirty="0">
              <a:solidFill>
                <a:srgbClr val="FF0000"/>
              </a:solidFill>
            </a:endParaRPr>
          </a:p>
          <a:p>
            <a:endParaRPr lang="en-GB" sz="2000" dirty="0">
              <a:solidFill>
                <a:schemeClr val="tx2">
                  <a:lumMod val="60000"/>
                  <a:lumOff val="40000"/>
                </a:schemeClr>
              </a:solidFill>
            </a:endParaRPr>
          </a:p>
        </p:txBody>
      </p:sp>
      <p:sp>
        <p:nvSpPr>
          <p:cNvPr id="4" name="Footer Placeholder 3">
            <a:extLst>
              <a:ext uri="{FF2B5EF4-FFF2-40B4-BE49-F238E27FC236}">
                <a16:creationId xmlns:a16="http://schemas.microsoft.com/office/drawing/2014/main" id="{5B2CDE4E-F596-EF7D-BCCA-3EECC3DDCDBD}"/>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0E07D38D-2232-F088-8B56-B947238E38B2}"/>
              </a:ext>
            </a:extLst>
          </p:cNvPr>
          <p:cNvSpPr>
            <a:spLocks noGrp="1"/>
          </p:cNvSpPr>
          <p:nvPr>
            <p:ph type="sldNum" sz="quarter" idx="12"/>
          </p:nvPr>
        </p:nvSpPr>
        <p:spPr/>
        <p:txBody>
          <a:bodyPr/>
          <a:lstStyle/>
          <a:p>
            <a:fld id="{CD4428A2-4AF9-4643-9DDE-D12577DDFBF4}" type="slidenum">
              <a:rPr lang="da-DK" smtClean="0"/>
              <a:t>10</a:t>
            </a:fld>
            <a:endParaRPr lang="da-DK"/>
          </a:p>
        </p:txBody>
      </p:sp>
      <p:pic>
        <p:nvPicPr>
          <p:cNvPr id="7" name="Picture 6">
            <a:extLst>
              <a:ext uri="{FF2B5EF4-FFF2-40B4-BE49-F238E27FC236}">
                <a16:creationId xmlns:a16="http://schemas.microsoft.com/office/drawing/2014/main" id="{057B4F21-8E8B-982E-4DE1-82CD4933B967}"/>
              </a:ext>
            </a:extLst>
          </p:cNvPr>
          <p:cNvPicPr>
            <a:picLocks noChangeAspect="1"/>
          </p:cNvPicPr>
          <p:nvPr/>
        </p:nvPicPr>
        <p:blipFill>
          <a:blip r:embed="rId3"/>
          <a:stretch>
            <a:fillRect/>
          </a:stretch>
        </p:blipFill>
        <p:spPr>
          <a:xfrm>
            <a:off x="814000" y="3408263"/>
            <a:ext cx="10564000" cy="1748930"/>
          </a:xfrm>
          <a:prstGeom prst="rect">
            <a:avLst/>
          </a:prstGeom>
        </p:spPr>
      </p:pic>
    </p:spTree>
    <p:extLst>
      <p:ext uri="{BB962C8B-B14F-4D97-AF65-F5344CB8AC3E}">
        <p14:creationId xmlns:p14="http://schemas.microsoft.com/office/powerpoint/2010/main" val="1474772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27C4-D77F-C12B-EA0A-B7BDF4B6935B}"/>
              </a:ext>
            </a:extLst>
          </p:cNvPr>
          <p:cNvSpPr>
            <a:spLocks noGrp="1"/>
          </p:cNvSpPr>
          <p:nvPr>
            <p:ph type="title"/>
          </p:nvPr>
        </p:nvSpPr>
        <p:spPr/>
        <p:txBody>
          <a:bodyPr/>
          <a:lstStyle/>
          <a:p>
            <a:r>
              <a:rPr lang="fr-CH" err="1"/>
              <a:t>Task</a:t>
            </a:r>
            <a:r>
              <a:rPr lang="fr-CH"/>
              <a:t> 3: </a:t>
            </a:r>
            <a:r>
              <a:rPr lang="fr-CH" err="1"/>
              <a:t>taking</a:t>
            </a:r>
            <a:r>
              <a:rPr lang="fr-CH"/>
              <a:t>-off</a:t>
            </a:r>
            <a:endParaRPr lang="en-GB"/>
          </a:p>
        </p:txBody>
      </p:sp>
      <p:sp>
        <p:nvSpPr>
          <p:cNvPr id="3" name="Content Placeholder 2">
            <a:extLst>
              <a:ext uri="{FF2B5EF4-FFF2-40B4-BE49-F238E27FC236}">
                <a16:creationId xmlns:a16="http://schemas.microsoft.com/office/drawing/2014/main" id="{FEE3973F-D5C7-2ABC-DA1D-C7119C56156C}"/>
              </a:ext>
            </a:extLst>
          </p:cNvPr>
          <p:cNvSpPr>
            <a:spLocks noGrp="1"/>
          </p:cNvSpPr>
          <p:nvPr>
            <p:ph idx="1"/>
          </p:nvPr>
        </p:nvSpPr>
        <p:spPr/>
        <p:txBody>
          <a:bodyPr/>
          <a:lstStyle/>
          <a:p>
            <a:r>
              <a:rPr lang="fr-CH" err="1"/>
              <a:t>Taking</a:t>
            </a:r>
            <a:r>
              <a:rPr lang="fr-CH"/>
              <a:t>-off </a:t>
            </a:r>
            <a:r>
              <a:rPr lang="fr-CH" err="1"/>
              <a:t>includes</a:t>
            </a:r>
            <a:r>
              <a:rPr lang="fr-CH"/>
              <a:t> </a:t>
            </a:r>
            <a:r>
              <a:rPr lang="fr-CH" err="1"/>
              <a:t>three</a:t>
            </a:r>
            <a:r>
              <a:rPr lang="fr-CH"/>
              <a:t> </a:t>
            </a:r>
            <a:r>
              <a:rPr lang="fr-CH" err="1"/>
              <a:t>steps</a:t>
            </a:r>
            <a:endParaRPr lang="fr-CH"/>
          </a:p>
          <a:p>
            <a:pPr lvl="1"/>
            <a:r>
              <a:rPr lang="fr-CH"/>
              <a:t>Change the </a:t>
            </a:r>
            <a:r>
              <a:rPr lang="fr-CH" err="1"/>
              <a:t>aircraft</a:t>
            </a:r>
            <a:r>
              <a:rPr lang="fr-CH"/>
              <a:t> to the GUIDED mode</a:t>
            </a:r>
          </a:p>
          <a:p>
            <a:pPr lvl="1"/>
            <a:r>
              <a:rPr lang="fr-CH"/>
              <a:t>ARM the </a:t>
            </a:r>
            <a:r>
              <a:rPr lang="fr-CH" err="1"/>
              <a:t>aircraft</a:t>
            </a:r>
            <a:endParaRPr lang="fr-CH"/>
          </a:p>
          <a:p>
            <a:pPr lvl="1"/>
            <a:r>
              <a:rPr lang="fr-CH"/>
              <a:t>Take-off</a:t>
            </a:r>
          </a:p>
          <a:p>
            <a:r>
              <a:rPr lang="fr-CH"/>
              <a:t>So </a:t>
            </a:r>
            <a:r>
              <a:rPr lang="fr-CH" err="1"/>
              <a:t>three</a:t>
            </a:r>
            <a:r>
              <a:rPr lang="fr-CH"/>
              <a:t> </a:t>
            </a:r>
            <a:r>
              <a:rPr lang="fr-CH" err="1"/>
              <a:t>commands</a:t>
            </a:r>
            <a:r>
              <a:rPr lang="fr-CH"/>
              <a:t> have to </a:t>
            </a:r>
            <a:r>
              <a:rPr lang="fr-CH" err="1"/>
              <a:t>be</a:t>
            </a:r>
            <a:r>
              <a:rPr lang="fr-CH"/>
              <a:t> sent!</a:t>
            </a:r>
          </a:p>
          <a:p>
            <a:endParaRPr lang="en-GB"/>
          </a:p>
        </p:txBody>
      </p:sp>
      <p:sp>
        <p:nvSpPr>
          <p:cNvPr id="4" name="Footer Placeholder 3">
            <a:extLst>
              <a:ext uri="{FF2B5EF4-FFF2-40B4-BE49-F238E27FC236}">
                <a16:creationId xmlns:a16="http://schemas.microsoft.com/office/drawing/2014/main" id="{80D31B7F-FF2F-1650-F86F-6C13EB440D25}"/>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71DA0208-6234-DF0B-4C75-0B15E2BF6B61}"/>
              </a:ext>
            </a:extLst>
          </p:cNvPr>
          <p:cNvSpPr>
            <a:spLocks noGrp="1"/>
          </p:cNvSpPr>
          <p:nvPr>
            <p:ph type="sldNum" sz="quarter" idx="12"/>
          </p:nvPr>
        </p:nvSpPr>
        <p:spPr/>
        <p:txBody>
          <a:bodyPr/>
          <a:lstStyle/>
          <a:p>
            <a:fld id="{CD4428A2-4AF9-4643-9DDE-D12577DDFBF4}" type="slidenum">
              <a:rPr lang="da-DK" smtClean="0"/>
              <a:t>11</a:t>
            </a:fld>
            <a:endParaRPr lang="da-DK"/>
          </a:p>
        </p:txBody>
      </p:sp>
    </p:spTree>
    <p:extLst>
      <p:ext uri="{BB962C8B-B14F-4D97-AF65-F5344CB8AC3E}">
        <p14:creationId xmlns:p14="http://schemas.microsoft.com/office/powerpoint/2010/main" val="33404103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4A6F-302E-CD3F-1460-DF806BB15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E0CA8-995A-FA36-0A95-10343F7ECE93}"/>
              </a:ext>
            </a:extLst>
          </p:cNvPr>
          <p:cNvSpPr>
            <a:spLocks noGrp="1"/>
          </p:cNvSpPr>
          <p:nvPr>
            <p:ph type="title"/>
          </p:nvPr>
        </p:nvSpPr>
        <p:spPr>
          <a:xfrm>
            <a:off x="838200" y="365125"/>
            <a:ext cx="10515600" cy="1119659"/>
          </a:xfrm>
        </p:spPr>
        <p:txBody>
          <a:bodyPr anchor="b">
            <a:normAutofit/>
          </a:bodyPr>
          <a:lstStyle/>
          <a:p>
            <a:r>
              <a:rPr lang="fr-CH" err="1"/>
              <a:t>Task</a:t>
            </a:r>
            <a:r>
              <a:rPr lang="fr-CH"/>
              <a:t> 3: </a:t>
            </a:r>
            <a:r>
              <a:rPr lang="fr-CH" err="1"/>
              <a:t>taking</a:t>
            </a:r>
            <a:r>
              <a:rPr lang="fr-CH"/>
              <a:t>-off: mode change</a:t>
            </a:r>
            <a:endParaRPr lang="en-GB"/>
          </a:p>
        </p:txBody>
      </p:sp>
      <p:pic>
        <p:nvPicPr>
          <p:cNvPr id="9" name="Content Placeholder 8">
            <a:extLst>
              <a:ext uri="{FF2B5EF4-FFF2-40B4-BE49-F238E27FC236}">
                <a16:creationId xmlns:a16="http://schemas.microsoft.com/office/drawing/2014/main" id="{9512BD87-9531-0E59-D822-6741A9CE4831}"/>
              </a:ext>
            </a:extLst>
          </p:cNvPr>
          <p:cNvPicPr>
            <a:picLocks noGrp="1" noChangeAspect="1"/>
          </p:cNvPicPr>
          <p:nvPr>
            <p:ph idx="1"/>
          </p:nvPr>
        </p:nvPicPr>
        <p:blipFill>
          <a:blip r:embed="rId2"/>
          <a:stretch>
            <a:fillRect/>
          </a:stretch>
        </p:blipFill>
        <p:spPr>
          <a:xfrm>
            <a:off x="1442163" y="1825625"/>
            <a:ext cx="9307673" cy="4351338"/>
          </a:xfrm>
          <a:noFill/>
        </p:spPr>
      </p:pic>
      <p:sp>
        <p:nvSpPr>
          <p:cNvPr id="4" name="Footer Placeholder 3">
            <a:extLst>
              <a:ext uri="{FF2B5EF4-FFF2-40B4-BE49-F238E27FC236}">
                <a16:creationId xmlns:a16="http://schemas.microsoft.com/office/drawing/2014/main" id="{A49CC3D8-AA27-3418-AE49-4A38D73E386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3C55BE4E-A5A1-7480-7DDB-1BFE3F742FE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12</a:t>
            </a:fld>
            <a:endParaRPr lang="da-DK"/>
          </a:p>
        </p:txBody>
      </p:sp>
    </p:spTree>
    <p:extLst>
      <p:ext uri="{BB962C8B-B14F-4D97-AF65-F5344CB8AC3E}">
        <p14:creationId xmlns:p14="http://schemas.microsoft.com/office/powerpoint/2010/main" val="2814051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EFCB-952F-EDE3-4D17-D8F3E03FF9CE}"/>
              </a:ext>
            </a:extLst>
          </p:cNvPr>
          <p:cNvSpPr>
            <a:spLocks noGrp="1"/>
          </p:cNvSpPr>
          <p:nvPr>
            <p:ph type="title"/>
          </p:nvPr>
        </p:nvSpPr>
        <p:spPr/>
        <p:txBody>
          <a:bodyPr/>
          <a:lstStyle/>
          <a:p>
            <a:r>
              <a:rPr lang="fr-CH" err="1"/>
              <a:t>Task</a:t>
            </a:r>
            <a:r>
              <a:rPr lang="fr-CH"/>
              <a:t> 3: </a:t>
            </a:r>
            <a:r>
              <a:rPr lang="fr-CH" err="1"/>
              <a:t>taking</a:t>
            </a:r>
            <a:r>
              <a:rPr lang="fr-CH"/>
              <a:t>-off: </a:t>
            </a:r>
            <a:r>
              <a:rPr lang="fr-CH" err="1"/>
              <a:t>arming</a:t>
            </a:r>
            <a:endParaRPr lang="en-GB"/>
          </a:p>
        </p:txBody>
      </p:sp>
      <p:sp>
        <p:nvSpPr>
          <p:cNvPr id="3" name="Content Placeholder 2">
            <a:extLst>
              <a:ext uri="{FF2B5EF4-FFF2-40B4-BE49-F238E27FC236}">
                <a16:creationId xmlns:a16="http://schemas.microsoft.com/office/drawing/2014/main" id="{B05FEA4D-ED6B-8257-A4C5-62F6E721F64E}"/>
              </a:ext>
            </a:extLst>
          </p:cNvPr>
          <p:cNvSpPr>
            <a:spLocks noGrp="1"/>
          </p:cNvSpPr>
          <p:nvPr>
            <p:ph idx="1"/>
          </p:nvPr>
        </p:nvSpPr>
        <p:spPr/>
        <p:txBody>
          <a:bodyPr/>
          <a:lstStyle/>
          <a:p>
            <a:r>
              <a:rPr lang="fr-CH" dirty="0"/>
              <a:t>Command </a:t>
            </a:r>
            <a:r>
              <a:rPr lang="fr-CH" dirty="0" err="1"/>
              <a:t>name</a:t>
            </a:r>
            <a:r>
              <a:rPr lang="fr-CH" dirty="0"/>
              <a:t>: MAV_CMD_COMPONENT_ARM_DISARM</a:t>
            </a:r>
          </a:p>
          <a:p>
            <a:endParaRPr lang="en-GB" dirty="0"/>
          </a:p>
        </p:txBody>
      </p:sp>
      <p:sp>
        <p:nvSpPr>
          <p:cNvPr id="4" name="Footer Placeholder 3">
            <a:extLst>
              <a:ext uri="{FF2B5EF4-FFF2-40B4-BE49-F238E27FC236}">
                <a16:creationId xmlns:a16="http://schemas.microsoft.com/office/drawing/2014/main" id="{05787B81-9CC3-4A63-7756-4ADF3CACE8A1}"/>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1527D230-6CA9-B6E2-7393-A42F54D9B269}"/>
              </a:ext>
            </a:extLst>
          </p:cNvPr>
          <p:cNvSpPr>
            <a:spLocks noGrp="1"/>
          </p:cNvSpPr>
          <p:nvPr>
            <p:ph type="sldNum" sz="quarter" idx="12"/>
          </p:nvPr>
        </p:nvSpPr>
        <p:spPr/>
        <p:txBody>
          <a:bodyPr/>
          <a:lstStyle/>
          <a:p>
            <a:fld id="{CD4428A2-4AF9-4643-9DDE-D12577DDFBF4}" type="slidenum">
              <a:rPr lang="da-DK" smtClean="0"/>
              <a:t>13</a:t>
            </a:fld>
            <a:endParaRPr lang="da-DK"/>
          </a:p>
        </p:txBody>
      </p:sp>
      <p:pic>
        <p:nvPicPr>
          <p:cNvPr id="7" name="Picture 6">
            <a:extLst>
              <a:ext uri="{FF2B5EF4-FFF2-40B4-BE49-F238E27FC236}">
                <a16:creationId xmlns:a16="http://schemas.microsoft.com/office/drawing/2014/main" id="{150CC0D4-28FD-905A-517E-560405A73DF1}"/>
              </a:ext>
            </a:extLst>
          </p:cNvPr>
          <p:cNvPicPr>
            <a:picLocks noChangeAspect="1"/>
          </p:cNvPicPr>
          <p:nvPr/>
        </p:nvPicPr>
        <p:blipFill>
          <a:blip r:embed="rId2"/>
          <a:stretch>
            <a:fillRect/>
          </a:stretch>
        </p:blipFill>
        <p:spPr>
          <a:xfrm>
            <a:off x="2799634" y="2261058"/>
            <a:ext cx="6592732" cy="4596942"/>
          </a:xfrm>
          <a:prstGeom prst="rect">
            <a:avLst/>
          </a:prstGeom>
        </p:spPr>
      </p:pic>
    </p:spTree>
    <p:extLst>
      <p:ext uri="{BB962C8B-B14F-4D97-AF65-F5344CB8AC3E}">
        <p14:creationId xmlns:p14="http://schemas.microsoft.com/office/powerpoint/2010/main" val="225593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E69FA-7347-ECBB-D82E-5A43ECC0D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3F0A0-D40F-684C-3A80-C7CDA7D69F7E}"/>
              </a:ext>
            </a:extLst>
          </p:cNvPr>
          <p:cNvSpPr>
            <a:spLocks noGrp="1"/>
          </p:cNvSpPr>
          <p:nvPr>
            <p:ph type="title"/>
          </p:nvPr>
        </p:nvSpPr>
        <p:spPr/>
        <p:txBody>
          <a:bodyPr/>
          <a:lstStyle/>
          <a:p>
            <a:r>
              <a:rPr lang="fr-CH" err="1"/>
              <a:t>Task</a:t>
            </a:r>
            <a:r>
              <a:rPr lang="fr-CH"/>
              <a:t> 3: </a:t>
            </a:r>
            <a:r>
              <a:rPr lang="fr-CH" err="1"/>
              <a:t>taking</a:t>
            </a:r>
            <a:r>
              <a:rPr lang="fr-CH"/>
              <a:t>-off: take-off</a:t>
            </a:r>
            <a:endParaRPr lang="en-GB"/>
          </a:p>
        </p:txBody>
      </p:sp>
      <p:sp>
        <p:nvSpPr>
          <p:cNvPr id="3" name="Content Placeholder 2">
            <a:extLst>
              <a:ext uri="{FF2B5EF4-FFF2-40B4-BE49-F238E27FC236}">
                <a16:creationId xmlns:a16="http://schemas.microsoft.com/office/drawing/2014/main" id="{F782D292-1355-FA60-C7AD-82281EE984B8}"/>
              </a:ext>
            </a:extLst>
          </p:cNvPr>
          <p:cNvSpPr>
            <a:spLocks noGrp="1"/>
          </p:cNvSpPr>
          <p:nvPr>
            <p:ph idx="1"/>
          </p:nvPr>
        </p:nvSpPr>
        <p:spPr/>
        <p:txBody>
          <a:bodyPr/>
          <a:lstStyle/>
          <a:p>
            <a:r>
              <a:rPr lang="fr-CH"/>
              <a:t>Command </a:t>
            </a:r>
            <a:r>
              <a:rPr lang="fr-CH" err="1"/>
              <a:t>name</a:t>
            </a:r>
            <a:r>
              <a:rPr lang="fr-CH"/>
              <a:t>: MAV_CMD_NAV_TAKEOFF</a:t>
            </a:r>
          </a:p>
          <a:p>
            <a:endParaRPr lang="en-GB"/>
          </a:p>
        </p:txBody>
      </p:sp>
      <p:sp>
        <p:nvSpPr>
          <p:cNvPr id="4" name="Footer Placeholder 3">
            <a:extLst>
              <a:ext uri="{FF2B5EF4-FFF2-40B4-BE49-F238E27FC236}">
                <a16:creationId xmlns:a16="http://schemas.microsoft.com/office/drawing/2014/main" id="{75943F84-D64E-E232-54BE-66FDC745DEF3}"/>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7AAE9281-BD90-A7A4-11E3-12D680808424}"/>
              </a:ext>
            </a:extLst>
          </p:cNvPr>
          <p:cNvSpPr>
            <a:spLocks noGrp="1"/>
          </p:cNvSpPr>
          <p:nvPr>
            <p:ph type="sldNum" sz="quarter" idx="12"/>
          </p:nvPr>
        </p:nvSpPr>
        <p:spPr/>
        <p:txBody>
          <a:bodyPr/>
          <a:lstStyle/>
          <a:p>
            <a:fld id="{CD4428A2-4AF9-4643-9DDE-D12577DDFBF4}" type="slidenum">
              <a:rPr lang="da-DK" smtClean="0"/>
              <a:t>14</a:t>
            </a:fld>
            <a:endParaRPr lang="da-DK"/>
          </a:p>
        </p:txBody>
      </p:sp>
      <p:pic>
        <p:nvPicPr>
          <p:cNvPr id="8" name="Picture 7">
            <a:extLst>
              <a:ext uri="{FF2B5EF4-FFF2-40B4-BE49-F238E27FC236}">
                <a16:creationId xmlns:a16="http://schemas.microsoft.com/office/drawing/2014/main" id="{A0BC860D-4F1F-4417-5FA5-4F38FA3A3564}"/>
              </a:ext>
            </a:extLst>
          </p:cNvPr>
          <p:cNvPicPr>
            <a:picLocks noChangeAspect="1"/>
          </p:cNvPicPr>
          <p:nvPr/>
        </p:nvPicPr>
        <p:blipFill>
          <a:blip r:embed="rId2"/>
          <a:stretch>
            <a:fillRect/>
          </a:stretch>
        </p:blipFill>
        <p:spPr>
          <a:xfrm>
            <a:off x="2999656" y="2375848"/>
            <a:ext cx="6192688" cy="4482152"/>
          </a:xfrm>
          <a:prstGeom prst="rect">
            <a:avLst/>
          </a:prstGeom>
        </p:spPr>
      </p:pic>
    </p:spTree>
    <p:extLst>
      <p:ext uri="{BB962C8B-B14F-4D97-AF65-F5344CB8AC3E}">
        <p14:creationId xmlns:p14="http://schemas.microsoft.com/office/powerpoint/2010/main" val="299226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95ED-65AC-F3B4-B7DA-F118ED4753B5}"/>
              </a:ext>
            </a:extLst>
          </p:cNvPr>
          <p:cNvSpPr>
            <a:spLocks noGrp="1"/>
          </p:cNvSpPr>
          <p:nvPr>
            <p:ph type="title"/>
          </p:nvPr>
        </p:nvSpPr>
        <p:spPr>
          <a:xfrm>
            <a:off x="838200" y="365125"/>
            <a:ext cx="10515600" cy="1119659"/>
          </a:xfrm>
        </p:spPr>
        <p:txBody>
          <a:bodyPr anchor="b">
            <a:normAutofit/>
          </a:bodyPr>
          <a:lstStyle/>
          <a:p>
            <a:r>
              <a:rPr lang="fr-CH" err="1"/>
              <a:t>Task</a:t>
            </a:r>
            <a:r>
              <a:rPr lang="fr-CH"/>
              <a:t> 4: </a:t>
            </a:r>
            <a:r>
              <a:rPr lang="fr-CH" err="1"/>
              <a:t>send</a:t>
            </a:r>
            <a:r>
              <a:rPr lang="fr-CH"/>
              <a:t> a </a:t>
            </a:r>
            <a:r>
              <a:rPr lang="fr-CH" err="1"/>
              <a:t>waypoint</a:t>
            </a:r>
            <a:r>
              <a:rPr lang="fr-CH"/>
              <a:t> command</a:t>
            </a:r>
            <a:endParaRPr lang="en-GB"/>
          </a:p>
        </p:txBody>
      </p:sp>
      <p:sp>
        <p:nvSpPr>
          <p:cNvPr id="4" name="Footer Placeholder 3">
            <a:extLst>
              <a:ext uri="{FF2B5EF4-FFF2-40B4-BE49-F238E27FC236}">
                <a16:creationId xmlns:a16="http://schemas.microsoft.com/office/drawing/2014/main" id="{086E23AA-AD0A-D34D-1C9D-A55A9B55A85C}"/>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725CDA24-B0A7-FCF5-D888-791703AEE12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15</a:t>
            </a:fld>
            <a:endParaRPr lang="da-DK"/>
          </a:p>
        </p:txBody>
      </p:sp>
      <p:pic>
        <p:nvPicPr>
          <p:cNvPr id="7" name="Picture 6">
            <a:extLst>
              <a:ext uri="{FF2B5EF4-FFF2-40B4-BE49-F238E27FC236}">
                <a16:creationId xmlns:a16="http://schemas.microsoft.com/office/drawing/2014/main" id="{800C7376-5B44-AE1B-86D0-527E3F5C76F1}"/>
              </a:ext>
            </a:extLst>
          </p:cNvPr>
          <p:cNvPicPr>
            <a:picLocks noChangeAspect="1"/>
          </p:cNvPicPr>
          <p:nvPr/>
        </p:nvPicPr>
        <p:blipFill>
          <a:blip r:embed="rId2"/>
          <a:stretch>
            <a:fillRect/>
          </a:stretch>
        </p:blipFill>
        <p:spPr>
          <a:xfrm>
            <a:off x="2377512" y="1489736"/>
            <a:ext cx="7436975" cy="5373216"/>
          </a:xfrm>
          <a:prstGeom prst="rect">
            <a:avLst/>
          </a:prstGeom>
          <a:noFill/>
        </p:spPr>
      </p:pic>
      <p:sp>
        <p:nvSpPr>
          <p:cNvPr id="8" name="Rectangle 7">
            <a:extLst>
              <a:ext uri="{FF2B5EF4-FFF2-40B4-BE49-F238E27FC236}">
                <a16:creationId xmlns:a16="http://schemas.microsoft.com/office/drawing/2014/main" id="{DE095B08-5BFE-8670-51DB-61BD23255F28}"/>
              </a:ext>
            </a:extLst>
          </p:cNvPr>
          <p:cNvSpPr/>
          <p:nvPr/>
        </p:nvSpPr>
        <p:spPr>
          <a:xfrm>
            <a:off x="4295800" y="1700808"/>
            <a:ext cx="1872208"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547B2308-E3A4-A569-6812-5AC6954C0AFA}"/>
              </a:ext>
            </a:extLst>
          </p:cNvPr>
          <p:cNvSpPr/>
          <p:nvPr/>
        </p:nvSpPr>
        <p:spPr>
          <a:xfrm>
            <a:off x="4799856" y="2390444"/>
            <a:ext cx="4114800"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7F3DCE37-3BC2-71B6-12CD-0E009B09E42F}"/>
              </a:ext>
            </a:extLst>
          </p:cNvPr>
          <p:cNvSpPr/>
          <p:nvPr/>
        </p:nvSpPr>
        <p:spPr>
          <a:xfrm>
            <a:off x="5512735" y="4281122"/>
            <a:ext cx="871297" cy="58803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Tree>
    <p:extLst>
      <p:ext uri="{BB962C8B-B14F-4D97-AF65-F5344CB8AC3E}">
        <p14:creationId xmlns:p14="http://schemas.microsoft.com/office/powerpoint/2010/main" val="1638301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4240-AEF5-0E04-E75E-80C88D8BCA1F}"/>
              </a:ext>
            </a:extLst>
          </p:cNvPr>
          <p:cNvSpPr>
            <a:spLocks noGrp="1"/>
          </p:cNvSpPr>
          <p:nvPr>
            <p:ph type="title"/>
          </p:nvPr>
        </p:nvSpPr>
        <p:spPr/>
        <p:txBody>
          <a:bodyPr/>
          <a:lstStyle/>
          <a:p>
            <a:r>
              <a:rPr lang="fr-CH" err="1"/>
              <a:t>Task</a:t>
            </a:r>
            <a:r>
              <a:rPr lang="fr-CH"/>
              <a:t> 5: </a:t>
            </a:r>
            <a:r>
              <a:rPr lang="fr-CH" err="1"/>
              <a:t>send</a:t>
            </a:r>
            <a:r>
              <a:rPr lang="fr-CH"/>
              <a:t> a WP to </a:t>
            </a:r>
            <a:r>
              <a:rPr lang="fr-CH" err="1"/>
              <a:t>remote</a:t>
            </a:r>
            <a:r>
              <a:rPr lang="fr-CH"/>
              <a:t> SITL</a:t>
            </a:r>
            <a:endParaRPr lang="en-GB"/>
          </a:p>
        </p:txBody>
      </p:sp>
      <p:sp>
        <p:nvSpPr>
          <p:cNvPr id="3" name="Content Placeholder 2">
            <a:extLst>
              <a:ext uri="{FF2B5EF4-FFF2-40B4-BE49-F238E27FC236}">
                <a16:creationId xmlns:a16="http://schemas.microsoft.com/office/drawing/2014/main" id="{CDD8BBE7-EFF9-5476-13BE-B37CCF4A3B89}"/>
              </a:ext>
            </a:extLst>
          </p:cNvPr>
          <p:cNvSpPr>
            <a:spLocks noGrp="1"/>
          </p:cNvSpPr>
          <p:nvPr>
            <p:ph idx="1"/>
          </p:nvPr>
        </p:nvSpPr>
        <p:spPr/>
        <p:txBody>
          <a:bodyPr/>
          <a:lstStyle/>
          <a:p>
            <a:r>
              <a:rPr lang="fr-CH" err="1"/>
              <a:t>Connect</a:t>
            </a:r>
            <a:r>
              <a:rPr lang="fr-CH"/>
              <a:t> to local network</a:t>
            </a:r>
          </a:p>
          <a:p>
            <a:pPr lvl="1"/>
            <a:r>
              <a:rPr lang="fr-CH"/>
              <a:t>SSID: ANVLAN729</a:t>
            </a:r>
          </a:p>
          <a:p>
            <a:pPr lvl="1"/>
            <a:r>
              <a:rPr lang="fr-CH" err="1"/>
              <a:t>Password</a:t>
            </a:r>
            <a:r>
              <a:rPr lang="fr-CH"/>
              <a:t>: ministrylevel369</a:t>
            </a:r>
          </a:p>
          <a:p>
            <a:r>
              <a:rPr lang="fr-CH"/>
              <a:t>Change </a:t>
            </a:r>
            <a:r>
              <a:rPr lang="fr-CH" err="1"/>
              <a:t>connection</a:t>
            </a:r>
            <a:r>
              <a:rPr lang="fr-CH"/>
              <a:t> to </a:t>
            </a:r>
            <a:r>
              <a:rPr lang="fr-CH" err="1"/>
              <a:t>your</a:t>
            </a:r>
            <a:r>
              <a:rPr lang="fr-CH"/>
              <a:t> groupe IP</a:t>
            </a:r>
          </a:p>
          <a:p>
            <a:r>
              <a:rPr lang="en-GB"/>
              <a:t>Change the “target system” to your group ID</a:t>
            </a:r>
          </a:p>
        </p:txBody>
      </p:sp>
      <p:sp>
        <p:nvSpPr>
          <p:cNvPr id="4" name="Footer Placeholder 3">
            <a:extLst>
              <a:ext uri="{FF2B5EF4-FFF2-40B4-BE49-F238E27FC236}">
                <a16:creationId xmlns:a16="http://schemas.microsoft.com/office/drawing/2014/main" id="{4ACFC9F1-BD05-F61A-4ABC-A7CC3E3839B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5E3D8C90-44EA-0E7C-72BF-6ECAE5C32947}"/>
              </a:ext>
            </a:extLst>
          </p:cNvPr>
          <p:cNvSpPr>
            <a:spLocks noGrp="1"/>
          </p:cNvSpPr>
          <p:nvPr>
            <p:ph type="sldNum" sz="quarter" idx="12"/>
          </p:nvPr>
        </p:nvSpPr>
        <p:spPr/>
        <p:txBody>
          <a:bodyPr/>
          <a:lstStyle/>
          <a:p>
            <a:fld id="{CD4428A2-4AF9-4643-9DDE-D12577DDFBF4}" type="slidenum">
              <a:rPr lang="da-DK" smtClean="0"/>
              <a:t>16</a:t>
            </a:fld>
            <a:endParaRPr lang="da-DK"/>
          </a:p>
        </p:txBody>
      </p:sp>
    </p:spTree>
    <p:extLst>
      <p:ext uri="{BB962C8B-B14F-4D97-AF65-F5344CB8AC3E}">
        <p14:creationId xmlns:p14="http://schemas.microsoft.com/office/powerpoint/2010/main" val="123414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055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3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10FD-1362-4C28-5FC8-D0BC9330CBF5}"/>
              </a:ext>
            </a:extLst>
          </p:cNvPr>
          <p:cNvSpPr>
            <a:spLocks noGrp="1"/>
          </p:cNvSpPr>
          <p:nvPr>
            <p:ph type="title"/>
          </p:nvPr>
        </p:nvSpPr>
        <p:spPr/>
        <p:txBody>
          <a:bodyPr/>
          <a:lstStyle/>
          <a:p>
            <a:r>
              <a:rPr lang="en-GB"/>
              <a:t>Communicating with your UAV</a:t>
            </a:r>
          </a:p>
        </p:txBody>
      </p:sp>
      <p:sp>
        <p:nvSpPr>
          <p:cNvPr id="3" name="Text Placeholder 2">
            <a:extLst>
              <a:ext uri="{FF2B5EF4-FFF2-40B4-BE49-F238E27FC236}">
                <a16:creationId xmlns:a16="http://schemas.microsoft.com/office/drawing/2014/main" id="{A729E3B1-012C-8833-40E0-3B3DCED65011}"/>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74F6B58D-A537-CAAF-DC45-F5E0F3660C7E}"/>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1D231723-DA0B-D643-41AC-C8CF04F51104}"/>
              </a:ext>
            </a:extLst>
          </p:cNvPr>
          <p:cNvSpPr>
            <a:spLocks noGrp="1"/>
          </p:cNvSpPr>
          <p:nvPr>
            <p:ph type="sldNum" sz="quarter" idx="12"/>
          </p:nvPr>
        </p:nvSpPr>
        <p:spPr/>
        <p:txBody>
          <a:bodyPr/>
          <a:lstStyle/>
          <a:p>
            <a:fld id="{CD4428A2-4AF9-4643-9DDE-D12577DDFBF4}" type="slidenum">
              <a:rPr lang="da-DK" smtClean="0"/>
              <a:t>2</a:t>
            </a:fld>
            <a:endParaRPr lang="da-DK"/>
          </a:p>
        </p:txBody>
      </p:sp>
    </p:spTree>
    <p:extLst>
      <p:ext uri="{BB962C8B-B14F-4D97-AF65-F5344CB8AC3E}">
        <p14:creationId xmlns:p14="http://schemas.microsoft.com/office/powerpoint/2010/main" val="331743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8C3A-FF85-60C0-0E3F-59DE0BC446E5}"/>
              </a:ext>
            </a:extLst>
          </p:cNvPr>
          <p:cNvSpPr>
            <a:spLocks noGrp="1"/>
          </p:cNvSpPr>
          <p:nvPr>
            <p:ph type="title"/>
          </p:nvPr>
        </p:nvSpPr>
        <p:spPr/>
        <p:txBody>
          <a:bodyPr/>
          <a:lstStyle/>
          <a:p>
            <a:r>
              <a:rPr lang="en-GB" err="1"/>
              <a:t>MAVLink</a:t>
            </a:r>
            <a:endParaRPr lang="en-GB"/>
          </a:p>
        </p:txBody>
      </p:sp>
      <p:pic>
        <p:nvPicPr>
          <p:cNvPr id="5" name="Picture 2">
            <a:extLst>
              <a:ext uri="{FF2B5EF4-FFF2-40B4-BE49-F238E27FC236}">
                <a16:creationId xmlns:a16="http://schemas.microsoft.com/office/drawing/2014/main" id="{2EAF66F2-10CB-28CC-CABC-37358F78F539}"/>
              </a:ext>
            </a:extLst>
          </p:cNvPr>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bwMode="auto">
          <a:xfrm>
            <a:off x="7058321" y="334437"/>
            <a:ext cx="4920973" cy="11810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659B16-8056-FF14-43A0-2DF6731A1492}"/>
              </a:ext>
            </a:extLst>
          </p:cNvPr>
          <p:cNvSpPr txBox="1"/>
          <p:nvPr/>
        </p:nvSpPr>
        <p:spPr>
          <a:xfrm>
            <a:off x="494400" y="1811131"/>
            <a:ext cx="6594286" cy="5632311"/>
          </a:xfrm>
          <a:prstGeom prst="rect">
            <a:avLst/>
          </a:prstGeom>
          <a:noFill/>
        </p:spPr>
        <p:txBody>
          <a:bodyPr wrap="square" rtlCol="0">
            <a:spAutoFit/>
          </a:bodyPr>
          <a:lstStyle/>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Open-source messaging protocol for drones</a:t>
            </a:r>
          </a:p>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Use for telemetry and command</a:t>
            </a:r>
          </a:p>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Communication with ground control stations such as Mission Planner</a:t>
            </a:r>
          </a:p>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Wired or wireless connections</a:t>
            </a:r>
          </a:p>
          <a:p>
            <a:pPr marL="380990" indent="-380990">
              <a:buFont typeface="Arial" panose="020B0604020202020204" pitchFamily="34" charset="0"/>
              <a:buChar char="•"/>
            </a:pPr>
            <a:r>
              <a:rPr lang="en-GB" sz="2400">
                <a:latin typeface="Arial" panose="020B0604020202020204" pitchFamily="34" charset="0"/>
                <a:cs typeface="Arial" panose="020B0604020202020204" pitchFamily="34" charset="0"/>
              </a:rPr>
              <a:t>Talk </a:t>
            </a:r>
            <a:r>
              <a:rPr lang="en-GB" sz="2400" err="1">
                <a:latin typeface="Arial" panose="020B0604020202020204" pitchFamily="34" charset="0"/>
                <a:cs typeface="Arial" panose="020B0604020202020204" pitchFamily="34" charset="0"/>
              </a:rPr>
              <a:t>mavlink</a:t>
            </a:r>
            <a:r>
              <a:rPr lang="en-GB" sz="2400">
                <a:latin typeface="Arial" panose="020B0604020202020204" pitchFamily="34" charset="0"/>
                <a:cs typeface="Arial" panose="020B0604020202020204" pitchFamily="34" charset="0"/>
              </a:rPr>
              <a:t> in Python using </a:t>
            </a:r>
            <a:r>
              <a:rPr lang="en-GB" sz="2400" err="1">
                <a:latin typeface="Arial" panose="020B0604020202020204" pitchFamily="34" charset="0"/>
                <a:cs typeface="Arial" panose="020B0604020202020204" pitchFamily="34" charset="0"/>
              </a:rPr>
              <a:t>Pymavlink</a:t>
            </a:r>
            <a:endParaRPr lang="en-GB" sz="2400">
              <a:latin typeface="Arial" panose="020B0604020202020204" pitchFamily="34" charset="0"/>
              <a:cs typeface="Arial" panose="020B0604020202020204" pitchFamily="34" charset="0"/>
            </a:endParaRPr>
          </a:p>
          <a:p>
            <a:pPr marL="380990" indent="-380990">
              <a:buFont typeface="Arial" panose="020B0604020202020204" pitchFamily="34" charset="0"/>
              <a:buChar char="•"/>
            </a:pPr>
            <a:r>
              <a:rPr lang="en-GB" sz="2400" err="1">
                <a:latin typeface="Arial" panose="020B0604020202020204" pitchFamily="34" charset="0"/>
                <a:cs typeface="Arial" panose="020B0604020202020204" pitchFamily="34" charset="0"/>
              </a:rPr>
              <a:t>Pymavlink</a:t>
            </a:r>
            <a:endParaRPr lang="en-GB" sz="2400">
              <a:latin typeface="Arial" panose="020B0604020202020204" pitchFamily="34" charset="0"/>
              <a:cs typeface="Arial" panose="020B0604020202020204" pitchFamily="34" charset="0"/>
            </a:endParaRP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Request and set parameters</a:t>
            </a: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Receive state information</a:t>
            </a: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Send servo control commands</a:t>
            </a: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Arm/disarm, change flight mode</a:t>
            </a:r>
          </a:p>
          <a:p>
            <a:pPr marL="838179" lvl="1" indent="-380990">
              <a:buFont typeface="Arial" panose="020B0604020202020204" pitchFamily="34" charset="0"/>
              <a:buChar char="•"/>
            </a:pPr>
            <a:r>
              <a:rPr lang="en-GB" sz="2400">
                <a:latin typeface="Arial" panose="020B0604020202020204" pitchFamily="34" charset="0"/>
                <a:cs typeface="Arial" panose="020B0604020202020204" pitchFamily="34" charset="0"/>
              </a:rPr>
              <a:t>Set waypoints</a:t>
            </a:r>
          </a:p>
          <a:p>
            <a:pPr marL="838179" lvl="1" indent="-380990">
              <a:buFont typeface="Arial" panose="020B0604020202020204" pitchFamily="34" charset="0"/>
              <a:buChar char="•"/>
            </a:pPr>
            <a:r>
              <a:rPr lang="en-GB" sz="2400" b="1">
                <a:latin typeface="Arial" panose="020B0604020202020204" pitchFamily="34" charset="0"/>
                <a:cs typeface="Arial" panose="020B0604020202020204" pitchFamily="34" charset="0"/>
              </a:rPr>
              <a:t>Everything you can do with MP</a:t>
            </a:r>
          </a:p>
          <a:p>
            <a:pPr marL="838179" lvl="1" indent="-380990">
              <a:buFont typeface="Arial" panose="020B0604020202020204" pitchFamily="34" charset="0"/>
              <a:buChar char="•"/>
            </a:pPr>
            <a:endParaRPr lang="en-GB" sz="2400"/>
          </a:p>
          <a:p>
            <a:pPr marL="380990" indent="-380990">
              <a:buFont typeface="Arial" panose="020B0604020202020204" pitchFamily="34" charset="0"/>
              <a:buChar char="•"/>
            </a:pPr>
            <a:endParaRPr lang="en-GB" sz="2400"/>
          </a:p>
        </p:txBody>
      </p:sp>
      <p:pic>
        <p:nvPicPr>
          <p:cNvPr id="7" name="Picture Placeholder 7" descr="A black and orange electronic device&#10;&#10;Description automatically generated">
            <a:extLst>
              <a:ext uri="{FF2B5EF4-FFF2-40B4-BE49-F238E27FC236}">
                <a16:creationId xmlns:a16="http://schemas.microsoft.com/office/drawing/2014/main" id="{B88D2451-B9BB-4EF6-7B17-A61D433A197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98717" y="2898877"/>
            <a:ext cx="1250832" cy="1331776"/>
          </a:xfrm>
          <a:prstGeom prst="rect">
            <a:avLst/>
          </a:prstGeom>
          <a:solidFill>
            <a:schemeClr val="bg1"/>
          </a:solidFill>
        </p:spPr>
      </p:pic>
      <p:pic>
        <p:nvPicPr>
          <p:cNvPr id="8" name="Content Placeholder 5" descr="A computer screen shot of a farm&#10;&#10;Description automatically generated">
            <a:extLst>
              <a:ext uri="{FF2B5EF4-FFF2-40B4-BE49-F238E27FC236}">
                <a16:creationId xmlns:a16="http://schemas.microsoft.com/office/drawing/2014/main" id="{1EAD0393-5471-4682-CCC9-6A9EE3CFA6A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080488" y="3354717"/>
            <a:ext cx="1617113" cy="875936"/>
          </a:xfrm>
          <a:prstGeom prst="rect">
            <a:avLst/>
          </a:prstGeom>
        </p:spPr>
      </p:pic>
      <p:sp>
        <p:nvSpPr>
          <p:cNvPr id="10" name="Freeform: Shape 9">
            <a:extLst>
              <a:ext uri="{FF2B5EF4-FFF2-40B4-BE49-F238E27FC236}">
                <a16:creationId xmlns:a16="http://schemas.microsoft.com/office/drawing/2014/main" id="{F6952F81-1140-9C7A-E232-FACBF42DB43A}"/>
              </a:ext>
            </a:extLst>
          </p:cNvPr>
          <p:cNvSpPr/>
          <p:nvPr/>
        </p:nvSpPr>
        <p:spPr>
          <a:xfrm>
            <a:off x="7748105" y="3692940"/>
            <a:ext cx="2314713" cy="512417"/>
          </a:xfrm>
          <a:custGeom>
            <a:avLst/>
            <a:gdLst>
              <a:gd name="connsiteX0" fmla="*/ 0 w 1736035"/>
              <a:gd name="connsiteY0" fmla="*/ 159026 h 384313"/>
              <a:gd name="connsiteX1" fmla="*/ 19879 w 1736035"/>
              <a:gd name="connsiteY1" fmla="*/ 231913 h 384313"/>
              <a:gd name="connsiteX2" fmla="*/ 99392 w 1736035"/>
              <a:gd name="connsiteY2" fmla="*/ 311426 h 384313"/>
              <a:gd name="connsiteX3" fmla="*/ 159026 w 1736035"/>
              <a:gd name="connsiteY3" fmla="*/ 351183 h 384313"/>
              <a:gd name="connsiteX4" fmla="*/ 218661 w 1736035"/>
              <a:gd name="connsiteY4" fmla="*/ 364435 h 384313"/>
              <a:gd name="connsiteX5" fmla="*/ 284922 w 1736035"/>
              <a:gd name="connsiteY5" fmla="*/ 384313 h 384313"/>
              <a:gd name="connsiteX6" fmla="*/ 503583 w 1736035"/>
              <a:gd name="connsiteY6" fmla="*/ 377687 h 384313"/>
              <a:gd name="connsiteX7" fmla="*/ 556592 w 1736035"/>
              <a:gd name="connsiteY7" fmla="*/ 351183 h 384313"/>
              <a:gd name="connsiteX8" fmla="*/ 583096 w 1736035"/>
              <a:gd name="connsiteY8" fmla="*/ 344557 h 384313"/>
              <a:gd name="connsiteX9" fmla="*/ 616226 w 1736035"/>
              <a:gd name="connsiteY9" fmla="*/ 324679 h 384313"/>
              <a:gd name="connsiteX10" fmla="*/ 689113 w 1736035"/>
              <a:gd name="connsiteY10" fmla="*/ 298174 h 384313"/>
              <a:gd name="connsiteX11" fmla="*/ 735496 w 1736035"/>
              <a:gd name="connsiteY11" fmla="*/ 278296 h 384313"/>
              <a:gd name="connsiteX12" fmla="*/ 934279 w 1736035"/>
              <a:gd name="connsiteY12" fmla="*/ 218661 h 384313"/>
              <a:gd name="connsiteX13" fmla="*/ 1027044 w 1736035"/>
              <a:gd name="connsiteY13" fmla="*/ 172279 h 384313"/>
              <a:gd name="connsiteX14" fmla="*/ 1073426 w 1736035"/>
              <a:gd name="connsiteY14" fmla="*/ 145774 h 384313"/>
              <a:gd name="connsiteX15" fmla="*/ 1093305 w 1736035"/>
              <a:gd name="connsiteY15" fmla="*/ 125896 h 384313"/>
              <a:gd name="connsiteX16" fmla="*/ 1119809 w 1736035"/>
              <a:gd name="connsiteY16" fmla="*/ 106018 h 384313"/>
              <a:gd name="connsiteX17" fmla="*/ 1199322 w 1736035"/>
              <a:gd name="connsiteY17" fmla="*/ 53009 h 384313"/>
              <a:gd name="connsiteX18" fmla="*/ 1311965 w 1736035"/>
              <a:gd name="connsiteY18" fmla="*/ 0 h 384313"/>
              <a:gd name="connsiteX19" fmla="*/ 1550505 w 1736035"/>
              <a:gd name="connsiteY19" fmla="*/ 13253 h 384313"/>
              <a:gd name="connsiteX20" fmla="*/ 1590261 w 1736035"/>
              <a:gd name="connsiteY20" fmla="*/ 26505 h 384313"/>
              <a:gd name="connsiteX21" fmla="*/ 1636644 w 1736035"/>
              <a:gd name="connsiteY21" fmla="*/ 39757 h 384313"/>
              <a:gd name="connsiteX22" fmla="*/ 1683026 w 1736035"/>
              <a:gd name="connsiteY22" fmla="*/ 59635 h 384313"/>
              <a:gd name="connsiteX23" fmla="*/ 1736035 w 1736035"/>
              <a:gd name="connsiteY23" fmla="*/ 99392 h 38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6035" h="384313">
                <a:moveTo>
                  <a:pt x="0" y="159026"/>
                </a:moveTo>
                <a:cubicBezTo>
                  <a:pt x="6626" y="183322"/>
                  <a:pt x="10291" y="208627"/>
                  <a:pt x="19879" y="231913"/>
                </a:cubicBezTo>
                <a:cubicBezTo>
                  <a:pt x="36531" y="272354"/>
                  <a:pt x="64292" y="286650"/>
                  <a:pt x="99392" y="311426"/>
                </a:cubicBezTo>
                <a:cubicBezTo>
                  <a:pt x="118910" y="325203"/>
                  <a:pt x="137195" y="341480"/>
                  <a:pt x="159026" y="351183"/>
                </a:cubicBezTo>
                <a:cubicBezTo>
                  <a:pt x="177634" y="359453"/>
                  <a:pt x="198968" y="359253"/>
                  <a:pt x="218661" y="364435"/>
                </a:cubicBezTo>
                <a:cubicBezTo>
                  <a:pt x="240961" y="370303"/>
                  <a:pt x="262835" y="377687"/>
                  <a:pt x="284922" y="384313"/>
                </a:cubicBezTo>
                <a:cubicBezTo>
                  <a:pt x="357809" y="382104"/>
                  <a:pt x="431199" y="386514"/>
                  <a:pt x="503583" y="377687"/>
                </a:cubicBezTo>
                <a:cubicBezTo>
                  <a:pt x="523193" y="375296"/>
                  <a:pt x="537427" y="355974"/>
                  <a:pt x="556592" y="351183"/>
                </a:cubicBezTo>
                <a:lnTo>
                  <a:pt x="583096" y="344557"/>
                </a:lnTo>
                <a:cubicBezTo>
                  <a:pt x="594139" y="337931"/>
                  <a:pt x="604707" y="330439"/>
                  <a:pt x="616226" y="324679"/>
                </a:cubicBezTo>
                <a:cubicBezTo>
                  <a:pt x="641693" y="311945"/>
                  <a:pt x="662305" y="308485"/>
                  <a:pt x="689113" y="298174"/>
                </a:cubicBezTo>
                <a:cubicBezTo>
                  <a:pt x="704813" y="292136"/>
                  <a:pt x="719495" y="283485"/>
                  <a:pt x="735496" y="278296"/>
                </a:cubicBezTo>
                <a:cubicBezTo>
                  <a:pt x="801300" y="256954"/>
                  <a:pt x="872404" y="249598"/>
                  <a:pt x="934279" y="218661"/>
                </a:cubicBezTo>
                <a:lnTo>
                  <a:pt x="1027044" y="172279"/>
                </a:lnTo>
                <a:cubicBezTo>
                  <a:pt x="1043243" y="164179"/>
                  <a:pt x="1059380" y="157479"/>
                  <a:pt x="1073426" y="145774"/>
                </a:cubicBezTo>
                <a:cubicBezTo>
                  <a:pt x="1080625" y="139775"/>
                  <a:pt x="1086190" y="131994"/>
                  <a:pt x="1093305" y="125896"/>
                </a:cubicBezTo>
                <a:cubicBezTo>
                  <a:pt x="1101690" y="118709"/>
                  <a:pt x="1110709" y="112274"/>
                  <a:pt x="1119809" y="106018"/>
                </a:cubicBezTo>
                <a:cubicBezTo>
                  <a:pt x="1146058" y="87972"/>
                  <a:pt x="1170831" y="67255"/>
                  <a:pt x="1199322" y="53009"/>
                </a:cubicBezTo>
                <a:cubicBezTo>
                  <a:pt x="1298334" y="3502"/>
                  <a:pt x="1259290" y="17558"/>
                  <a:pt x="1311965" y="0"/>
                </a:cubicBezTo>
                <a:cubicBezTo>
                  <a:pt x="1320342" y="335"/>
                  <a:pt x="1502775" y="4830"/>
                  <a:pt x="1550505" y="13253"/>
                </a:cubicBezTo>
                <a:cubicBezTo>
                  <a:pt x="1564261" y="15681"/>
                  <a:pt x="1577009" y="22088"/>
                  <a:pt x="1590261" y="26505"/>
                </a:cubicBezTo>
                <a:cubicBezTo>
                  <a:pt x="1618779" y="36011"/>
                  <a:pt x="1603363" y="31437"/>
                  <a:pt x="1636644" y="39757"/>
                </a:cubicBezTo>
                <a:cubicBezTo>
                  <a:pt x="1708995" y="87991"/>
                  <a:pt x="1597456" y="16850"/>
                  <a:pt x="1683026" y="59635"/>
                </a:cubicBezTo>
                <a:cubicBezTo>
                  <a:pt x="1712999" y="74621"/>
                  <a:pt x="1717398" y="80753"/>
                  <a:pt x="1736035" y="9939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1" name="Rectangle 10">
            <a:extLst>
              <a:ext uri="{FF2B5EF4-FFF2-40B4-BE49-F238E27FC236}">
                <a16:creationId xmlns:a16="http://schemas.microsoft.com/office/drawing/2014/main" id="{D25C8541-2F72-12CF-A2A8-B25AB17E4660}"/>
              </a:ext>
            </a:extLst>
          </p:cNvPr>
          <p:cNvSpPr/>
          <p:nvPr/>
        </p:nvSpPr>
        <p:spPr>
          <a:xfrm>
            <a:off x="7835273" y="3821203"/>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2" name="Rectangle 11">
            <a:extLst>
              <a:ext uri="{FF2B5EF4-FFF2-40B4-BE49-F238E27FC236}">
                <a16:creationId xmlns:a16="http://schemas.microsoft.com/office/drawing/2014/main" id="{5EBEBF88-E87A-9D9D-7028-88739CF5DDD4}"/>
              </a:ext>
            </a:extLst>
          </p:cNvPr>
          <p:cNvSpPr/>
          <p:nvPr/>
        </p:nvSpPr>
        <p:spPr>
          <a:xfrm>
            <a:off x="9809191" y="5113515"/>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descr="A black object with yellow stripes&#10;&#10;Description automatically generated">
            <a:extLst>
              <a:ext uri="{FF2B5EF4-FFF2-40B4-BE49-F238E27FC236}">
                <a16:creationId xmlns:a16="http://schemas.microsoft.com/office/drawing/2014/main" id="{F2902041-4989-C4C8-E6E6-A2268ECE6DB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20291617">
            <a:off x="6124751" y="5043002"/>
            <a:ext cx="1358224" cy="304380"/>
          </a:xfrm>
          <a:prstGeom prst="rect">
            <a:avLst/>
          </a:prstGeom>
        </p:spPr>
      </p:pic>
      <p:pic>
        <p:nvPicPr>
          <p:cNvPr id="16" name="Picture 15" descr="A machine on a tripod&#10;&#10;Description automatically generated">
            <a:extLst>
              <a:ext uri="{FF2B5EF4-FFF2-40B4-BE49-F238E27FC236}">
                <a16:creationId xmlns:a16="http://schemas.microsoft.com/office/drawing/2014/main" id="{92F8923B-5A40-72D8-84AD-B61BEC5590A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05167" y="5810786"/>
            <a:ext cx="1086711" cy="723767"/>
          </a:xfrm>
          <a:prstGeom prst="rect">
            <a:avLst/>
          </a:prstGeom>
        </p:spPr>
      </p:pic>
      <p:pic>
        <p:nvPicPr>
          <p:cNvPr id="17" name="Content Placeholder 5" descr="A computer screen shot of a farm&#10;&#10;Description automatically generated">
            <a:extLst>
              <a:ext uri="{FF2B5EF4-FFF2-40B4-BE49-F238E27FC236}">
                <a16:creationId xmlns:a16="http://schemas.microsoft.com/office/drawing/2014/main" id="{578C8A7A-50BB-9A50-934E-D6F54439DBC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766297" y="4798366"/>
            <a:ext cx="1190467" cy="644836"/>
          </a:xfrm>
          <a:prstGeom prst="rect">
            <a:avLst/>
          </a:prstGeom>
        </p:spPr>
      </p:pic>
      <p:sp>
        <p:nvSpPr>
          <p:cNvPr id="18" name="Rectangle 17">
            <a:extLst>
              <a:ext uri="{FF2B5EF4-FFF2-40B4-BE49-F238E27FC236}">
                <a16:creationId xmlns:a16="http://schemas.microsoft.com/office/drawing/2014/main" id="{27FEF63C-80F8-665C-B5DE-E87684DEAA7D}"/>
              </a:ext>
            </a:extLst>
          </p:cNvPr>
          <p:cNvSpPr/>
          <p:nvPr/>
        </p:nvSpPr>
        <p:spPr>
          <a:xfrm>
            <a:off x="6526543" y="5385584"/>
            <a:ext cx="586058" cy="246221"/>
          </a:xfrm>
          <a:prstGeom prst="rect">
            <a:avLst/>
          </a:prstGeom>
          <a:noFill/>
        </p:spPr>
        <p:txBody>
          <a:bodyPr wrap="none" lIns="121920" tIns="60960" rIns="121920" bIns="60960">
            <a:spAutoFit/>
          </a:bodyPr>
          <a:lstStyle/>
          <a:p>
            <a:pPr algn="ctr"/>
            <a:r>
              <a:rPr lang="en-US" sz="800"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9" name="Rectangle 18">
            <a:extLst>
              <a:ext uri="{FF2B5EF4-FFF2-40B4-BE49-F238E27FC236}">
                <a16:creationId xmlns:a16="http://schemas.microsoft.com/office/drawing/2014/main" id="{3B5BC5E2-E017-67BD-B49B-99C16B8E98DB}"/>
              </a:ext>
            </a:extLst>
          </p:cNvPr>
          <p:cNvSpPr/>
          <p:nvPr/>
        </p:nvSpPr>
        <p:spPr>
          <a:xfrm rot="20206665">
            <a:off x="6974764" y="5094355"/>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0" name="Rectangle 19">
            <a:extLst>
              <a:ext uri="{FF2B5EF4-FFF2-40B4-BE49-F238E27FC236}">
                <a16:creationId xmlns:a16="http://schemas.microsoft.com/office/drawing/2014/main" id="{8E1A3CF9-CB71-303E-22C1-E9DA453B1642}"/>
              </a:ext>
            </a:extLst>
          </p:cNvPr>
          <p:cNvSpPr/>
          <p:nvPr/>
        </p:nvSpPr>
        <p:spPr>
          <a:xfrm rot="20385231">
            <a:off x="7670556" y="5958090"/>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9FBA2B30-47A1-0D5D-6104-BB6E4A13D4E4}"/>
              </a:ext>
            </a:extLst>
          </p:cNvPr>
          <p:cNvSpPr/>
          <p:nvPr/>
        </p:nvSpPr>
        <p:spPr>
          <a:xfrm rot="1429940">
            <a:off x="7961931" y="5414323"/>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8DFA4F5B-53BD-A96E-A2E3-04E81D0C712C}"/>
              </a:ext>
            </a:extLst>
          </p:cNvPr>
          <p:cNvSpPr/>
          <p:nvPr/>
        </p:nvSpPr>
        <p:spPr>
          <a:xfrm>
            <a:off x="9382408" y="6049070"/>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6" name="Rectangle 25">
            <a:extLst>
              <a:ext uri="{FF2B5EF4-FFF2-40B4-BE49-F238E27FC236}">
                <a16:creationId xmlns:a16="http://schemas.microsoft.com/office/drawing/2014/main" id="{658B9DBE-5561-EB16-A840-C78154A8B168}"/>
              </a:ext>
            </a:extLst>
          </p:cNvPr>
          <p:cNvSpPr/>
          <p:nvPr/>
        </p:nvSpPr>
        <p:spPr>
          <a:xfrm>
            <a:off x="9089141" y="3828147"/>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28" name="Picture 27" descr="A blue and yellow snake logo&#10;&#10;Description automatically generated">
            <a:extLst>
              <a:ext uri="{FF2B5EF4-FFF2-40B4-BE49-F238E27FC236}">
                <a16:creationId xmlns:a16="http://schemas.microsoft.com/office/drawing/2014/main" id="{CD8D3918-934B-8E33-45E8-F28C3BD0EC3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889043" y="5763170"/>
            <a:ext cx="1090251" cy="1194733"/>
          </a:xfrm>
          <a:prstGeom prst="rect">
            <a:avLst/>
          </a:prstGeom>
        </p:spPr>
      </p:pic>
      <p:sp>
        <p:nvSpPr>
          <p:cNvPr id="29" name="Freeform: Shape 28">
            <a:extLst>
              <a:ext uri="{FF2B5EF4-FFF2-40B4-BE49-F238E27FC236}">
                <a16:creationId xmlns:a16="http://schemas.microsoft.com/office/drawing/2014/main" id="{7E0626F4-9E6E-8E00-C8BA-6CB2BA4D3319}"/>
              </a:ext>
            </a:extLst>
          </p:cNvPr>
          <p:cNvSpPr/>
          <p:nvPr/>
        </p:nvSpPr>
        <p:spPr>
          <a:xfrm>
            <a:off x="9457267" y="5240602"/>
            <a:ext cx="1295400" cy="889265"/>
          </a:xfrm>
          <a:custGeom>
            <a:avLst/>
            <a:gdLst>
              <a:gd name="connsiteX0" fmla="*/ 0 w 971550"/>
              <a:gd name="connsiteY0" fmla="*/ 666949 h 666949"/>
              <a:gd name="connsiteX1" fmla="*/ 241300 w 971550"/>
              <a:gd name="connsiteY1" fmla="*/ 654249 h 666949"/>
              <a:gd name="connsiteX2" fmla="*/ 279400 w 971550"/>
              <a:gd name="connsiteY2" fmla="*/ 616149 h 666949"/>
              <a:gd name="connsiteX3" fmla="*/ 374650 w 971550"/>
              <a:gd name="connsiteY3" fmla="*/ 470099 h 666949"/>
              <a:gd name="connsiteX4" fmla="*/ 495300 w 971550"/>
              <a:gd name="connsiteY4" fmla="*/ 393899 h 666949"/>
              <a:gd name="connsiteX5" fmla="*/ 539750 w 971550"/>
              <a:gd name="connsiteY5" fmla="*/ 374849 h 666949"/>
              <a:gd name="connsiteX6" fmla="*/ 609600 w 971550"/>
              <a:gd name="connsiteY6" fmla="*/ 355799 h 666949"/>
              <a:gd name="connsiteX7" fmla="*/ 698500 w 971550"/>
              <a:gd name="connsiteY7" fmla="*/ 324049 h 666949"/>
              <a:gd name="connsiteX8" fmla="*/ 762000 w 971550"/>
              <a:gd name="connsiteY8" fmla="*/ 266899 h 666949"/>
              <a:gd name="connsiteX9" fmla="*/ 774700 w 971550"/>
              <a:gd name="connsiteY9" fmla="*/ 235149 h 666949"/>
              <a:gd name="connsiteX10" fmla="*/ 781050 w 971550"/>
              <a:gd name="connsiteY10" fmla="*/ 209749 h 666949"/>
              <a:gd name="connsiteX11" fmla="*/ 800100 w 971550"/>
              <a:gd name="connsiteY11" fmla="*/ 190699 h 666949"/>
              <a:gd name="connsiteX12" fmla="*/ 857250 w 971550"/>
              <a:gd name="connsiteY12" fmla="*/ 139899 h 666949"/>
              <a:gd name="connsiteX13" fmla="*/ 895350 w 971550"/>
              <a:gd name="connsiteY13" fmla="*/ 82749 h 666949"/>
              <a:gd name="connsiteX14" fmla="*/ 914400 w 971550"/>
              <a:gd name="connsiteY14" fmla="*/ 50999 h 666949"/>
              <a:gd name="connsiteX15" fmla="*/ 927100 w 971550"/>
              <a:gd name="connsiteY15" fmla="*/ 31949 h 666949"/>
              <a:gd name="connsiteX16" fmla="*/ 946150 w 971550"/>
              <a:gd name="connsiteY16" fmla="*/ 19249 h 666949"/>
              <a:gd name="connsiteX17" fmla="*/ 971550 w 971550"/>
              <a:gd name="connsiteY17" fmla="*/ 199 h 66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550" h="666949">
                <a:moveTo>
                  <a:pt x="0" y="666949"/>
                </a:moveTo>
                <a:cubicBezTo>
                  <a:pt x="80433" y="662716"/>
                  <a:pt x="162055" y="668657"/>
                  <a:pt x="241300" y="654249"/>
                </a:cubicBezTo>
                <a:cubicBezTo>
                  <a:pt x="258971" y="651036"/>
                  <a:pt x="268779" y="630632"/>
                  <a:pt x="279400" y="616149"/>
                </a:cubicBezTo>
                <a:cubicBezTo>
                  <a:pt x="360332" y="505788"/>
                  <a:pt x="245851" y="612456"/>
                  <a:pt x="374650" y="470099"/>
                </a:cubicBezTo>
                <a:cubicBezTo>
                  <a:pt x="407331" y="433977"/>
                  <a:pt x="452525" y="414028"/>
                  <a:pt x="495300" y="393899"/>
                </a:cubicBezTo>
                <a:cubicBezTo>
                  <a:pt x="509886" y="387035"/>
                  <a:pt x="524457" y="379947"/>
                  <a:pt x="539750" y="374849"/>
                </a:cubicBezTo>
                <a:cubicBezTo>
                  <a:pt x="562645" y="367217"/>
                  <a:pt x="586614" y="363154"/>
                  <a:pt x="609600" y="355799"/>
                </a:cubicBezTo>
                <a:cubicBezTo>
                  <a:pt x="639569" y="346209"/>
                  <a:pt x="668867" y="334632"/>
                  <a:pt x="698500" y="324049"/>
                </a:cubicBezTo>
                <a:cubicBezTo>
                  <a:pt x="728290" y="301706"/>
                  <a:pt x="747335" y="296228"/>
                  <a:pt x="762000" y="266899"/>
                </a:cubicBezTo>
                <a:cubicBezTo>
                  <a:pt x="767098" y="256704"/>
                  <a:pt x="771095" y="245963"/>
                  <a:pt x="774700" y="235149"/>
                </a:cubicBezTo>
                <a:cubicBezTo>
                  <a:pt x="777460" y="226870"/>
                  <a:pt x="776720" y="217326"/>
                  <a:pt x="781050" y="209749"/>
                </a:cubicBezTo>
                <a:cubicBezTo>
                  <a:pt x="785505" y="201952"/>
                  <a:pt x="793342" y="196613"/>
                  <a:pt x="800100" y="190699"/>
                </a:cubicBezTo>
                <a:cubicBezTo>
                  <a:pt x="820501" y="172848"/>
                  <a:pt x="840553" y="161605"/>
                  <a:pt x="857250" y="139899"/>
                </a:cubicBezTo>
                <a:cubicBezTo>
                  <a:pt x="871209" y="121752"/>
                  <a:pt x="883570" y="102382"/>
                  <a:pt x="895350" y="82749"/>
                </a:cubicBezTo>
                <a:cubicBezTo>
                  <a:pt x="901700" y="72166"/>
                  <a:pt x="907859" y="61465"/>
                  <a:pt x="914400" y="50999"/>
                </a:cubicBezTo>
                <a:cubicBezTo>
                  <a:pt x="918445" y="44527"/>
                  <a:pt x="921704" y="37345"/>
                  <a:pt x="927100" y="31949"/>
                </a:cubicBezTo>
                <a:cubicBezTo>
                  <a:pt x="932496" y="26553"/>
                  <a:pt x="939800" y="23482"/>
                  <a:pt x="946150" y="19249"/>
                </a:cubicBezTo>
                <a:cubicBezTo>
                  <a:pt x="961198" y="-3323"/>
                  <a:pt x="951218" y="199"/>
                  <a:pt x="971550" y="19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0" name="Freeform: Shape 29">
            <a:extLst>
              <a:ext uri="{FF2B5EF4-FFF2-40B4-BE49-F238E27FC236}">
                <a16:creationId xmlns:a16="http://schemas.microsoft.com/office/drawing/2014/main" id="{E7627583-4455-7434-87DD-EA7D27A06C16}"/>
              </a:ext>
            </a:extLst>
          </p:cNvPr>
          <p:cNvSpPr/>
          <p:nvPr/>
        </p:nvSpPr>
        <p:spPr>
          <a:xfrm>
            <a:off x="9287829" y="6281576"/>
            <a:ext cx="1557972" cy="474825"/>
          </a:xfrm>
          <a:custGeom>
            <a:avLst/>
            <a:gdLst>
              <a:gd name="connsiteX0" fmla="*/ 6429 w 1168479"/>
              <a:gd name="connsiteY0" fmla="*/ 114819 h 356119"/>
              <a:gd name="connsiteX1" fmla="*/ 79 w 1168479"/>
              <a:gd name="connsiteY1" fmla="*/ 146569 h 356119"/>
              <a:gd name="connsiteX2" fmla="*/ 95329 w 1168479"/>
              <a:gd name="connsiteY2" fmla="*/ 279919 h 356119"/>
              <a:gd name="connsiteX3" fmla="*/ 292179 w 1168479"/>
              <a:gd name="connsiteY3" fmla="*/ 349769 h 356119"/>
              <a:gd name="connsiteX4" fmla="*/ 400129 w 1168479"/>
              <a:gd name="connsiteY4" fmla="*/ 356119 h 356119"/>
              <a:gd name="connsiteX5" fmla="*/ 527129 w 1168479"/>
              <a:gd name="connsiteY5" fmla="*/ 330719 h 356119"/>
              <a:gd name="connsiteX6" fmla="*/ 628729 w 1168479"/>
              <a:gd name="connsiteY6" fmla="*/ 248169 h 356119"/>
              <a:gd name="connsiteX7" fmla="*/ 641429 w 1168479"/>
              <a:gd name="connsiteY7" fmla="*/ 229119 h 356119"/>
              <a:gd name="connsiteX8" fmla="*/ 800179 w 1168479"/>
              <a:gd name="connsiteY8" fmla="*/ 184669 h 356119"/>
              <a:gd name="connsiteX9" fmla="*/ 952579 w 1168479"/>
              <a:gd name="connsiteY9" fmla="*/ 191019 h 356119"/>
              <a:gd name="connsiteX10" fmla="*/ 977979 w 1168479"/>
              <a:gd name="connsiteY10" fmla="*/ 184669 h 356119"/>
              <a:gd name="connsiteX11" fmla="*/ 997029 w 1168479"/>
              <a:gd name="connsiteY11" fmla="*/ 159269 h 356119"/>
              <a:gd name="connsiteX12" fmla="*/ 1041479 w 1168479"/>
              <a:gd name="connsiteY12" fmla="*/ 70369 h 356119"/>
              <a:gd name="connsiteX13" fmla="*/ 1054179 w 1168479"/>
              <a:gd name="connsiteY13" fmla="*/ 51319 h 356119"/>
              <a:gd name="connsiteX14" fmla="*/ 1136729 w 1168479"/>
              <a:gd name="connsiteY14" fmla="*/ 519 h 356119"/>
              <a:gd name="connsiteX15" fmla="*/ 1168479 w 1168479"/>
              <a:gd name="connsiteY15" fmla="*/ 519 h 35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79" h="356119">
                <a:moveTo>
                  <a:pt x="6429" y="114819"/>
                </a:moveTo>
                <a:cubicBezTo>
                  <a:pt x="4312" y="125402"/>
                  <a:pt x="-690" y="135804"/>
                  <a:pt x="79" y="146569"/>
                </a:cubicBezTo>
                <a:cubicBezTo>
                  <a:pt x="5191" y="218143"/>
                  <a:pt x="28588" y="232953"/>
                  <a:pt x="95329" y="279919"/>
                </a:cubicBezTo>
                <a:cubicBezTo>
                  <a:pt x="152742" y="320321"/>
                  <a:pt x="224001" y="339743"/>
                  <a:pt x="292179" y="349769"/>
                </a:cubicBezTo>
                <a:cubicBezTo>
                  <a:pt x="327841" y="355013"/>
                  <a:pt x="364146" y="354002"/>
                  <a:pt x="400129" y="356119"/>
                </a:cubicBezTo>
                <a:cubicBezTo>
                  <a:pt x="449909" y="351971"/>
                  <a:pt x="483997" y="356091"/>
                  <a:pt x="527129" y="330719"/>
                </a:cubicBezTo>
                <a:cubicBezTo>
                  <a:pt x="539352" y="323529"/>
                  <a:pt x="614740" y="262158"/>
                  <a:pt x="628729" y="248169"/>
                </a:cubicBezTo>
                <a:cubicBezTo>
                  <a:pt x="634125" y="242773"/>
                  <a:pt x="635324" y="233698"/>
                  <a:pt x="641429" y="229119"/>
                </a:cubicBezTo>
                <a:cubicBezTo>
                  <a:pt x="681597" y="198993"/>
                  <a:pt x="766045" y="191855"/>
                  <a:pt x="800179" y="184669"/>
                </a:cubicBezTo>
                <a:cubicBezTo>
                  <a:pt x="850979" y="186786"/>
                  <a:pt x="901735" y="191019"/>
                  <a:pt x="952579" y="191019"/>
                </a:cubicBezTo>
                <a:cubicBezTo>
                  <a:pt x="961306" y="191019"/>
                  <a:pt x="970877" y="189742"/>
                  <a:pt x="977979" y="184669"/>
                </a:cubicBezTo>
                <a:cubicBezTo>
                  <a:pt x="986591" y="178518"/>
                  <a:pt x="991889" y="168520"/>
                  <a:pt x="997029" y="159269"/>
                </a:cubicBezTo>
                <a:cubicBezTo>
                  <a:pt x="1013119" y="130307"/>
                  <a:pt x="1023101" y="97936"/>
                  <a:pt x="1041479" y="70369"/>
                </a:cubicBezTo>
                <a:cubicBezTo>
                  <a:pt x="1045712" y="64019"/>
                  <a:pt x="1048532" y="56453"/>
                  <a:pt x="1054179" y="51319"/>
                </a:cubicBezTo>
                <a:cubicBezTo>
                  <a:pt x="1084186" y="24040"/>
                  <a:pt x="1100223" y="4575"/>
                  <a:pt x="1136729" y="519"/>
                </a:cubicBezTo>
                <a:cubicBezTo>
                  <a:pt x="1147248" y="-650"/>
                  <a:pt x="1157896" y="519"/>
                  <a:pt x="1168479" y="51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1" name="Rectangle 30">
            <a:extLst>
              <a:ext uri="{FF2B5EF4-FFF2-40B4-BE49-F238E27FC236}">
                <a16:creationId xmlns:a16="http://schemas.microsoft.com/office/drawing/2014/main" id="{288389CD-9DC3-8D72-A177-DD0C9A806CC2}"/>
              </a:ext>
            </a:extLst>
          </p:cNvPr>
          <p:cNvSpPr/>
          <p:nvPr/>
        </p:nvSpPr>
        <p:spPr>
          <a:xfrm>
            <a:off x="10035163" y="6534552"/>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2127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F6E2-C7E5-A33C-BD3C-6A26471434E7}"/>
              </a:ext>
            </a:extLst>
          </p:cNvPr>
          <p:cNvSpPr>
            <a:spLocks noGrp="1"/>
          </p:cNvSpPr>
          <p:nvPr>
            <p:ph type="title"/>
          </p:nvPr>
        </p:nvSpPr>
        <p:spPr/>
        <p:txBody>
          <a:bodyPr/>
          <a:lstStyle/>
          <a:p>
            <a:r>
              <a:rPr lang="en-GB" err="1"/>
              <a:t>Mavlink</a:t>
            </a:r>
            <a:r>
              <a:rPr lang="en-GB"/>
              <a:t> </a:t>
            </a:r>
            <a:r>
              <a:rPr lang="en-GB" err="1"/>
              <a:t>Ressources</a:t>
            </a:r>
            <a:endParaRPr lang="en-GB"/>
          </a:p>
        </p:txBody>
      </p:sp>
      <p:sp>
        <p:nvSpPr>
          <p:cNvPr id="3" name="Content Placeholder 2">
            <a:extLst>
              <a:ext uri="{FF2B5EF4-FFF2-40B4-BE49-F238E27FC236}">
                <a16:creationId xmlns:a16="http://schemas.microsoft.com/office/drawing/2014/main" id="{9EEE2491-C7CD-4D4A-F05C-4606A85F8C34}"/>
              </a:ext>
            </a:extLst>
          </p:cNvPr>
          <p:cNvSpPr>
            <a:spLocks noGrp="1"/>
          </p:cNvSpPr>
          <p:nvPr>
            <p:ph idx="1"/>
          </p:nvPr>
        </p:nvSpPr>
        <p:spPr/>
        <p:txBody>
          <a:bodyPr/>
          <a:lstStyle/>
          <a:p>
            <a:r>
              <a:rPr lang="fr-CH" err="1"/>
              <a:t>PyMavlink</a:t>
            </a:r>
            <a:r>
              <a:rPr lang="fr-CH"/>
              <a:t> </a:t>
            </a:r>
            <a:r>
              <a:rPr lang="fr-CH" err="1"/>
              <a:t>examples</a:t>
            </a:r>
            <a:r>
              <a:rPr lang="fr-CH"/>
              <a:t> and documentation</a:t>
            </a:r>
          </a:p>
          <a:p>
            <a:pPr lvl="1"/>
            <a:r>
              <a:rPr lang="en-GB" err="1"/>
              <a:t>ArduSub</a:t>
            </a:r>
            <a:r>
              <a:rPr lang="en-GB"/>
              <a:t> book! </a:t>
            </a:r>
            <a:r>
              <a:rPr lang="en-GB">
                <a:hlinkClick r:id="rId2"/>
              </a:rPr>
              <a:t>ardusub.com/developers/pymavlink.html</a:t>
            </a:r>
            <a:endParaRPr lang="en-GB"/>
          </a:p>
          <a:p>
            <a:r>
              <a:rPr lang="en-GB" err="1"/>
              <a:t>Mavlink</a:t>
            </a:r>
            <a:r>
              <a:rPr lang="en-GB"/>
              <a:t> Documentation</a:t>
            </a:r>
          </a:p>
          <a:p>
            <a:pPr lvl="1"/>
            <a:r>
              <a:rPr lang="en-GB">
                <a:hlinkClick r:id="rId3"/>
              </a:rPr>
              <a:t>https://mavlink.io/en/messages/common.html</a:t>
            </a:r>
            <a:r>
              <a:rPr lang="en-GB"/>
              <a:t>  </a:t>
            </a:r>
          </a:p>
          <a:p>
            <a:r>
              <a:rPr lang="en-GB"/>
              <a:t>Today’s presentation and scripts</a:t>
            </a:r>
          </a:p>
          <a:p>
            <a:pPr lvl="1"/>
            <a:r>
              <a:rPr lang="en-GB">
                <a:hlinkClick r:id="rId4"/>
              </a:rPr>
              <a:t>https://github.com/meierkilian/ArdupilotIntro</a:t>
            </a:r>
            <a:endParaRPr lang="en-GB"/>
          </a:p>
          <a:p>
            <a:pPr lvl="1"/>
            <a:endParaRPr lang="en-GB"/>
          </a:p>
          <a:p>
            <a:pPr lvl="1"/>
            <a:endParaRPr lang="en-GB"/>
          </a:p>
        </p:txBody>
      </p:sp>
      <p:sp>
        <p:nvSpPr>
          <p:cNvPr id="4" name="Footer Placeholder 3">
            <a:extLst>
              <a:ext uri="{FF2B5EF4-FFF2-40B4-BE49-F238E27FC236}">
                <a16:creationId xmlns:a16="http://schemas.microsoft.com/office/drawing/2014/main" id="{A14FF97A-84E4-4FAD-0207-559D7C5C75BB}"/>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AD1D3BAE-A7E9-1206-0B1C-EDE272824DD1}"/>
              </a:ext>
            </a:extLst>
          </p:cNvPr>
          <p:cNvSpPr>
            <a:spLocks noGrp="1"/>
          </p:cNvSpPr>
          <p:nvPr>
            <p:ph type="sldNum" sz="quarter" idx="12"/>
          </p:nvPr>
        </p:nvSpPr>
        <p:spPr/>
        <p:txBody>
          <a:bodyPr/>
          <a:lstStyle/>
          <a:p>
            <a:fld id="{CD4428A2-4AF9-4643-9DDE-D12577DDFBF4}" type="slidenum">
              <a:rPr lang="da-DK" smtClean="0"/>
              <a:t>4</a:t>
            </a:fld>
            <a:endParaRPr lang="da-DK"/>
          </a:p>
        </p:txBody>
      </p:sp>
    </p:spTree>
    <p:extLst>
      <p:ext uri="{BB962C8B-B14F-4D97-AF65-F5344CB8AC3E}">
        <p14:creationId xmlns:p14="http://schemas.microsoft.com/office/powerpoint/2010/main" val="168255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22B6-D40A-D995-B01B-49EB7196478A}"/>
              </a:ext>
            </a:extLst>
          </p:cNvPr>
          <p:cNvSpPr>
            <a:spLocks noGrp="1"/>
          </p:cNvSpPr>
          <p:nvPr>
            <p:ph type="title"/>
          </p:nvPr>
        </p:nvSpPr>
        <p:spPr/>
        <p:txBody>
          <a:bodyPr/>
          <a:lstStyle/>
          <a:p>
            <a:r>
              <a:rPr lang="en-GB" err="1"/>
              <a:t>Practicals</a:t>
            </a:r>
            <a:endParaRPr lang="en-GB"/>
          </a:p>
        </p:txBody>
      </p:sp>
      <p:sp>
        <p:nvSpPr>
          <p:cNvPr id="3" name="Text Placeholder 2">
            <a:extLst>
              <a:ext uri="{FF2B5EF4-FFF2-40B4-BE49-F238E27FC236}">
                <a16:creationId xmlns:a16="http://schemas.microsoft.com/office/drawing/2014/main" id="{B34AA4BE-BF2F-7E15-13C2-3F6B283BC31A}"/>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1001298A-1647-D77E-0E14-5237D0929F55}"/>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3C110361-4CBF-E575-C768-E1026677B9F2}"/>
              </a:ext>
            </a:extLst>
          </p:cNvPr>
          <p:cNvSpPr>
            <a:spLocks noGrp="1"/>
          </p:cNvSpPr>
          <p:nvPr>
            <p:ph type="sldNum" sz="quarter" idx="12"/>
          </p:nvPr>
        </p:nvSpPr>
        <p:spPr/>
        <p:txBody>
          <a:bodyPr/>
          <a:lstStyle/>
          <a:p>
            <a:fld id="{CD4428A2-4AF9-4643-9DDE-D12577DDFBF4}" type="slidenum">
              <a:rPr lang="da-DK" smtClean="0"/>
              <a:t>5</a:t>
            </a:fld>
            <a:endParaRPr lang="da-DK"/>
          </a:p>
        </p:txBody>
      </p:sp>
    </p:spTree>
    <p:extLst>
      <p:ext uri="{BB962C8B-B14F-4D97-AF65-F5344CB8AC3E}">
        <p14:creationId xmlns:p14="http://schemas.microsoft.com/office/powerpoint/2010/main" val="232535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F4ACAF60-7D49-B66E-44D3-498CDDAD8F46}"/>
              </a:ext>
            </a:extLst>
          </p:cNvPr>
          <p:cNvPicPr>
            <a:picLocks noChangeAspect="1"/>
          </p:cNvPicPr>
          <p:nvPr/>
        </p:nvPicPr>
        <p:blipFill>
          <a:blip r:embed="rId2"/>
          <a:stretch>
            <a:fillRect/>
          </a:stretch>
        </p:blipFill>
        <p:spPr>
          <a:xfrm>
            <a:off x="1119709" y="1584503"/>
            <a:ext cx="9952582" cy="5273497"/>
          </a:xfrm>
          <a:prstGeom prst="rect">
            <a:avLst/>
          </a:prstGeom>
        </p:spPr>
      </p:pic>
      <p:sp>
        <p:nvSpPr>
          <p:cNvPr id="2" name="Title 1">
            <a:extLst>
              <a:ext uri="{FF2B5EF4-FFF2-40B4-BE49-F238E27FC236}">
                <a16:creationId xmlns:a16="http://schemas.microsoft.com/office/drawing/2014/main" id="{312EF6C2-4895-6F6F-2806-4A57E28AC230}"/>
              </a:ext>
            </a:extLst>
          </p:cNvPr>
          <p:cNvSpPr>
            <a:spLocks noGrp="1"/>
          </p:cNvSpPr>
          <p:nvPr>
            <p:ph type="title"/>
          </p:nvPr>
        </p:nvSpPr>
        <p:spPr/>
        <p:txBody>
          <a:bodyPr/>
          <a:lstStyle/>
          <a:p>
            <a:r>
              <a:rPr lang="en-GB"/>
              <a:t>Download today’s scripts</a:t>
            </a:r>
          </a:p>
        </p:txBody>
      </p:sp>
      <p:sp>
        <p:nvSpPr>
          <p:cNvPr id="4" name="Footer Placeholder 3">
            <a:extLst>
              <a:ext uri="{FF2B5EF4-FFF2-40B4-BE49-F238E27FC236}">
                <a16:creationId xmlns:a16="http://schemas.microsoft.com/office/drawing/2014/main" id="{88DA9E6E-2A88-06FD-9661-6178B4AA85A8}"/>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912D42F1-AD24-5668-074A-0C9B03890601}"/>
              </a:ext>
            </a:extLst>
          </p:cNvPr>
          <p:cNvSpPr>
            <a:spLocks noGrp="1"/>
          </p:cNvSpPr>
          <p:nvPr>
            <p:ph type="sldNum" sz="quarter" idx="12"/>
          </p:nvPr>
        </p:nvSpPr>
        <p:spPr/>
        <p:txBody>
          <a:bodyPr/>
          <a:lstStyle/>
          <a:p>
            <a:fld id="{CD4428A2-4AF9-4643-9DDE-D12577DDFBF4}" type="slidenum">
              <a:rPr lang="da-DK" smtClean="0"/>
              <a:t>6</a:t>
            </a:fld>
            <a:endParaRPr lang="da-DK"/>
          </a:p>
        </p:txBody>
      </p:sp>
      <p:sp>
        <p:nvSpPr>
          <p:cNvPr id="8" name="Rectangle 7">
            <a:extLst>
              <a:ext uri="{FF2B5EF4-FFF2-40B4-BE49-F238E27FC236}">
                <a16:creationId xmlns:a16="http://schemas.microsoft.com/office/drawing/2014/main" id="{5DB0E415-4DE5-410B-445F-E2DB2C6AA3AB}"/>
              </a:ext>
            </a:extLst>
          </p:cNvPr>
          <p:cNvSpPr/>
          <p:nvPr/>
        </p:nvSpPr>
        <p:spPr>
          <a:xfrm>
            <a:off x="9931591" y="3364899"/>
            <a:ext cx="1162494"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0" name="TextBox 9">
            <a:extLst>
              <a:ext uri="{FF2B5EF4-FFF2-40B4-BE49-F238E27FC236}">
                <a16:creationId xmlns:a16="http://schemas.microsoft.com/office/drawing/2014/main" id="{0264FC88-D96F-8B4E-6C89-1D88229D46FE}"/>
              </a:ext>
            </a:extLst>
          </p:cNvPr>
          <p:cNvSpPr txBox="1"/>
          <p:nvPr/>
        </p:nvSpPr>
        <p:spPr>
          <a:xfrm>
            <a:off x="4038600" y="1548081"/>
            <a:ext cx="8315550" cy="584775"/>
          </a:xfrm>
          <a:prstGeom prst="rect">
            <a:avLst/>
          </a:prstGeom>
          <a:solidFill>
            <a:schemeClr val="accent6"/>
          </a:solidFill>
        </p:spPr>
        <p:txBody>
          <a:bodyPr wrap="square">
            <a:spAutoFit/>
          </a:bodyPr>
          <a:lstStyle/>
          <a:p>
            <a:pPr marL="0" lvl="1"/>
            <a:r>
              <a:rPr lang="en-GB" sz="3200" b="1">
                <a:solidFill>
                  <a:srgbClr val="FF0000"/>
                </a:solidFill>
                <a:hlinkClick r:id="rId3">
                  <a:extLst>
                    <a:ext uri="{A12FA001-AC4F-418D-AE19-62706E023703}">
                      <ahyp:hlinkClr xmlns:ahyp="http://schemas.microsoft.com/office/drawing/2018/hyperlinkcolor" val="tx"/>
                    </a:ext>
                  </a:extLst>
                </a:hlinkClick>
              </a:rPr>
              <a:t>https://github.com/meierkilian/ArdupilotIntro</a:t>
            </a:r>
            <a:endParaRPr lang="en-GB" sz="3200" b="1">
              <a:solidFill>
                <a:srgbClr val="FF0000"/>
              </a:solidFill>
            </a:endParaRPr>
          </a:p>
        </p:txBody>
      </p:sp>
      <p:sp>
        <p:nvSpPr>
          <p:cNvPr id="15" name="Rectangle 14">
            <a:extLst>
              <a:ext uri="{FF2B5EF4-FFF2-40B4-BE49-F238E27FC236}">
                <a16:creationId xmlns:a16="http://schemas.microsoft.com/office/drawing/2014/main" id="{71866CE8-749E-2D21-902C-A27E6BE2B69A}"/>
              </a:ext>
            </a:extLst>
          </p:cNvPr>
          <p:cNvSpPr/>
          <p:nvPr/>
        </p:nvSpPr>
        <p:spPr>
          <a:xfrm>
            <a:off x="7199752" y="6392849"/>
            <a:ext cx="1547279" cy="348519"/>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Tree>
    <p:extLst>
      <p:ext uri="{BB962C8B-B14F-4D97-AF65-F5344CB8AC3E}">
        <p14:creationId xmlns:p14="http://schemas.microsoft.com/office/powerpoint/2010/main" val="201826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5D8C-8EA6-7A8E-8B6B-0C076291BC6C}"/>
              </a:ext>
            </a:extLst>
          </p:cNvPr>
          <p:cNvSpPr>
            <a:spLocks noGrp="1"/>
          </p:cNvSpPr>
          <p:nvPr>
            <p:ph type="title"/>
          </p:nvPr>
        </p:nvSpPr>
        <p:spPr/>
        <p:txBody>
          <a:bodyPr/>
          <a:lstStyle/>
          <a:p>
            <a:r>
              <a:rPr lang="en-GB"/>
              <a:t>Installing</a:t>
            </a:r>
            <a:r>
              <a:rPr lang="fr-CH"/>
              <a:t> python</a:t>
            </a:r>
            <a:endParaRPr lang="en-GB"/>
          </a:p>
        </p:txBody>
      </p:sp>
      <p:sp>
        <p:nvSpPr>
          <p:cNvPr id="3" name="Content Placeholder 2">
            <a:extLst>
              <a:ext uri="{FF2B5EF4-FFF2-40B4-BE49-F238E27FC236}">
                <a16:creationId xmlns:a16="http://schemas.microsoft.com/office/drawing/2014/main" id="{163C06FD-2BF7-E9D9-1887-27297A08AD9E}"/>
              </a:ext>
            </a:extLst>
          </p:cNvPr>
          <p:cNvSpPr>
            <a:spLocks noGrp="1"/>
          </p:cNvSpPr>
          <p:nvPr>
            <p:ph idx="1"/>
          </p:nvPr>
        </p:nvSpPr>
        <p:spPr/>
        <p:txBody>
          <a:bodyPr/>
          <a:lstStyle/>
          <a:p>
            <a:r>
              <a:rPr lang="en-GB"/>
              <a:t>Installing python</a:t>
            </a:r>
          </a:p>
          <a:p>
            <a:pPr lvl="1"/>
            <a:r>
              <a:rPr lang="en-GB"/>
              <a:t>Download Python from:</a:t>
            </a:r>
            <a:br>
              <a:rPr lang="en-GB"/>
            </a:br>
            <a:r>
              <a:rPr lang="en-GB">
                <a:hlinkClick r:id="rId3"/>
              </a:rPr>
              <a:t>www.python.org/downloads/</a:t>
            </a:r>
            <a:endParaRPr lang="en-GB"/>
          </a:p>
          <a:p>
            <a:pPr lvl="1"/>
            <a:r>
              <a:rPr lang="en-GB" b="1">
                <a:solidFill>
                  <a:srgbClr val="FF0000"/>
                </a:solidFill>
              </a:rPr>
              <a:t>Add python.exe to PATH</a:t>
            </a:r>
          </a:p>
          <a:p>
            <a:pPr lvl="1"/>
            <a:r>
              <a:rPr lang="en-GB"/>
              <a:t>Run and click “Install now”</a:t>
            </a:r>
          </a:p>
          <a:p>
            <a:r>
              <a:rPr lang="en-GB"/>
              <a:t>Installing </a:t>
            </a:r>
            <a:r>
              <a:rPr lang="en-GB" err="1"/>
              <a:t>Pymavlink</a:t>
            </a:r>
            <a:endParaRPr lang="en-GB"/>
          </a:p>
          <a:p>
            <a:pPr lvl="1"/>
            <a:r>
              <a:rPr lang="en-GB"/>
              <a:t>Open terminal (WIN+R, then type “</a:t>
            </a:r>
            <a:r>
              <a:rPr lang="en-GB" err="1"/>
              <a:t>cmd</a:t>
            </a:r>
            <a:r>
              <a:rPr lang="en-GB"/>
              <a:t>” and press Enter)</a:t>
            </a:r>
          </a:p>
          <a:p>
            <a:pPr lvl="1"/>
            <a:r>
              <a:rPr lang="en-GB"/>
              <a:t>Run “pip install </a:t>
            </a:r>
            <a:r>
              <a:rPr lang="en-GB" err="1"/>
              <a:t>pymavlink</a:t>
            </a:r>
            <a:r>
              <a:rPr lang="en-GB"/>
              <a:t>”</a:t>
            </a:r>
          </a:p>
          <a:p>
            <a:pPr lvl="1"/>
            <a:r>
              <a:rPr lang="en-GB"/>
              <a:t>Run “pip install requests”</a:t>
            </a:r>
          </a:p>
          <a:p>
            <a:r>
              <a:rPr lang="en-GB"/>
              <a:t>Hello world script</a:t>
            </a:r>
          </a:p>
          <a:p>
            <a:pPr lvl="1"/>
            <a:r>
              <a:rPr lang="en-GB"/>
              <a:t>Create a script “helloworld.py”</a:t>
            </a:r>
          </a:p>
          <a:p>
            <a:pPr lvl="1"/>
            <a:r>
              <a:rPr lang="en-GB"/>
              <a:t>Run “python helloworld.py”</a:t>
            </a:r>
          </a:p>
          <a:p>
            <a:pPr lvl="1"/>
            <a:endParaRPr lang="en-GB"/>
          </a:p>
        </p:txBody>
      </p:sp>
      <p:sp>
        <p:nvSpPr>
          <p:cNvPr id="4" name="Footer Placeholder 3">
            <a:extLst>
              <a:ext uri="{FF2B5EF4-FFF2-40B4-BE49-F238E27FC236}">
                <a16:creationId xmlns:a16="http://schemas.microsoft.com/office/drawing/2014/main" id="{6676160B-43FE-AA0F-2FFC-C2F89C35F9D9}"/>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BEDB0A13-3C5F-148E-CB78-E457FD037097}"/>
              </a:ext>
            </a:extLst>
          </p:cNvPr>
          <p:cNvSpPr>
            <a:spLocks noGrp="1"/>
          </p:cNvSpPr>
          <p:nvPr>
            <p:ph type="sldNum" sz="quarter" idx="12"/>
          </p:nvPr>
        </p:nvSpPr>
        <p:spPr/>
        <p:txBody>
          <a:bodyPr/>
          <a:lstStyle/>
          <a:p>
            <a:fld id="{CD4428A2-4AF9-4643-9DDE-D12577DDFBF4}" type="slidenum">
              <a:rPr lang="da-DK" smtClean="0"/>
              <a:t>7</a:t>
            </a:fld>
            <a:endParaRPr lang="da-DK"/>
          </a:p>
        </p:txBody>
      </p:sp>
      <p:pic>
        <p:nvPicPr>
          <p:cNvPr id="7" name="Picture 6">
            <a:extLst>
              <a:ext uri="{FF2B5EF4-FFF2-40B4-BE49-F238E27FC236}">
                <a16:creationId xmlns:a16="http://schemas.microsoft.com/office/drawing/2014/main" id="{5ADC7E2C-5B5A-8588-65C1-5D24CF5B38D5}"/>
              </a:ext>
            </a:extLst>
          </p:cNvPr>
          <p:cNvPicPr>
            <a:picLocks noChangeAspect="1"/>
          </p:cNvPicPr>
          <p:nvPr/>
        </p:nvPicPr>
        <p:blipFill>
          <a:blip r:embed="rId4"/>
          <a:stretch>
            <a:fillRect/>
          </a:stretch>
        </p:blipFill>
        <p:spPr>
          <a:xfrm>
            <a:off x="5951984" y="-102402"/>
            <a:ext cx="6248942" cy="3856054"/>
          </a:xfrm>
          <a:prstGeom prst="rect">
            <a:avLst/>
          </a:prstGeom>
        </p:spPr>
      </p:pic>
      <p:sp>
        <p:nvSpPr>
          <p:cNvPr id="8" name="Rectangle 7">
            <a:extLst>
              <a:ext uri="{FF2B5EF4-FFF2-40B4-BE49-F238E27FC236}">
                <a16:creationId xmlns:a16="http://schemas.microsoft.com/office/drawing/2014/main" id="{B4A11B34-FD82-89C6-789F-3A646599917D}"/>
              </a:ext>
            </a:extLst>
          </p:cNvPr>
          <p:cNvSpPr/>
          <p:nvPr/>
        </p:nvSpPr>
        <p:spPr>
          <a:xfrm>
            <a:off x="7536160" y="3356992"/>
            <a:ext cx="1872208"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pic>
        <p:nvPicPr>
          <p:cNvPr id="10" name="Picture 9">
            <a:extLst>
              <a:ext uri="{FF2B5EF4-FFF2-40B4-BE49-F238E27FC236}">
                <a16:creationId xmlns:a16="http://schemas.microsoft.com/office/drawing/2014/main" id="{5D534CFD-E58D-6353-3D9C-F6162B74C6E5}"/>
              </a:ext>
            </a:extLst>
          </p:cNvPr>
          <p:cNvPicPr>
            <a:picLocks noChangeAspect="1"/>
          </p:cNvPicPr>
          <p:nvPr/>
        </p:nvPicPr>
        <p:blipFill>
          <a:blip r:embed="rId5"/>
          <a:stretch>
            <a:fillRect/>
          </a:stretch>
        </p:blipFill>
        <p:spPr>
          <a:xfrm>
            <a:off x="5841481" y="4797152"/>
            <a:ext cx="6350519" cy="1220384"/>
          </a:xfrm>
          <a:prstGeom prst="rect">
            <a:avLst/>
          </a:prstGeom>
        </p:spPr>
      </p:pic>
    </p:spTree>
    <p:extLst>
      <p:ext uri="{BB962C8B-B14F-4D97-AF65-F5344CB8AC3E}">
        <p14:creationId xmlns:p14="http://schemas.microsoft.com/office/powerpoint/2010/main" val="203174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BA470-1237-30D8-E52B-4ECB995879CD}"/>
              </a:ext>
            </a:extLst>
          </p:cNvPr>
          <p:cNvSpPr>
            <a:spLocks noGrp="1"/>
          </p:cNvSpPr>
          <p:nvPr>
            <p:ph type="title"/>
          </p:nvPr>
        </p:nvSpPr>
        <p:spPr/>
        <p:txBody>
          <a:bodyPr/>
          <a:lstStyle/>
          <a:p>
            <a:r>
              <a:rPr lang="en-GB"/>
              <a:t>Start SITL</a:t>
            </a:r>
          </a:p>
        </p:txBody>
      </p:sp>
      <p:sp>
        <p:nvSpPr>
          <p:cNvPr id="3" name="Content Placeholder 2">
            <a:extLst>
              <a:ext uri="{FF2B5EF4-FFF2-40B4-BE49-F238E27FC236}">
                <a16:creationId xmlns:a16="http://schemas.microsoft.com/office/drawing/2014/main" id="{C2CC8439-0161-EEBC-E27A-424F4D98CDE8}"/>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180C87CC-88CE-6CE4-95CE-2132CE4EE5F0}"/>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C8EBA5D6-44FD-9F25-E404-3135C88EAFF4}"/>
              </a:ext>
            </a:extLst>
          </p:cNvPr>
          <p:cNvSpPr>
            <a:spLocks noGrp="1"/>
          </p:cNvSpPr>
          <p:nvPr>
            <p:ph type="sldNum" sz="quarter" idx="12"/>
          </p:nvPr>
        </p:nvSpPr>
        <p:spPr/>
        <p:txBody>
          <a:bodyPr/>
          <a:lstStyle/>
          <a:p>
            <a:fld id="{CD4428A2-4AF9-4643-9DDE-D12577DDFBF4}" type="slidenum">
              <a:rPr lang="da-DK" smtClean="0"/>
              <a:t>8</a:t>
            </a:fld>
            <a:endParaRPr lang="da-DK"/>
          </a:p>
        </p:txBody>
      </p:sp>
      <p:pic>
        <p:nvPicPr>
          <p:cNvPr id="7" name="Picture 6">
            <a:extLst>
              <a:ext uri="{FF2B5EF4-FFF2-40B4-BE49-F238E27FC236}">
                <a16:creationId xmlns:a16="http://schemas.microsoft.com/office/drawing/2014/main" id="{63B5BFF6-44A2-FA67-4536-9269F0564652}"/>
              </a:ext>
            </a:extLst>
          </p:cNvPr>
          <p:cNvPicPr>
            <a:picLocks noChangeAspect="1"/>
          </p:cNvPicPr>
          <p:nvPr/>
        </p:nvPicPr>
        <p:blipFill>
          <a:blip r:embed="rId2"/>
          <a:stretch>
            <a:fillRect/>
          </a:stretch>
        </p:blipFill>
        <p:spPr>
          <a:xfrm>
            <a:off x="839838" y="1525360"/>
            <a:ext cx="6279276" cy="1411619"/>
          </a:xfrm>
          <a:prstGeom prst="rect">
            <a:avLst/>
          </a:prstGeom>
        </p:spPr>
      </p:pic>
      <p:pic>
        <p:nvPicPr>
          <p:cNvPr id="9" name="Picture 8">
            <a:extLst>
              <a:ext uri="{FF2B5EF4-FFF2-40B4-BE49-F238E27FC236}">
                <a16:creationId xmlns:a16="http://schemas.microsoft.com/office/drawing/2014/main" id="{337D4FFD-0DFA-BF38-03B0-60A9999FB655}"/>
              </a:ext>
            </a:extLst>
          </p:cNvPr>
          <p:cNvPicPr>
            <a:picLocks noChangeAspect="1"/>
          </p:cNvPicPr>
          <p:nvPr/>
        </p:nvPicPr>
        <p:blipFill>
          <a:blip r:embed="rId3"/>
          <a:stretch>
            <a:fillRect/>
          </a:stretch>
        </p:blipFill>
        <p:spPr>
          <a:xfrm>
            <a:off x="843636" y="2936979"/>
            <a:ext cx="9816098" cy="1871504"/>
          </a:xfrm>
          <a:prstGeom prst="rect">
            <a:avLst/>
          </a:prstGeom>
        </p:spPr>
      </p:pic>
      <p:pic>
        <p:nvPicPr>
          <p:cNvPr id="11" name="Picture 10">
            <a:extLst>
              <a:ext uri="{FF2B5EF4-FFF2-40B4-BE49-F238E27FC236}">
                <a16:creationId xmlns:a16="http://schemas.microsoft.com/office/drawing/2014/main" id="{74AFC6E4-927A-75AD-9656-CE4EA8082A6D}"/>
              </a:ext>
            </a:extLst>
          </p:cNvPr>
          <p:cNvPicPr>
            <a:picLocks noChangeAspect="1"/>
          </p:cNvPicPr>
          <p:nvPr/>
        </p:nvPicPr>
        <p:blipFill>
          <a:blip r:embed="rId4"/>
          <a:stretch>
            <a:fillRect/>
          </a:stretch>
        </p:blipFill>
        <p:spPr>
          <a:xfrm>
            <a:off x="838200" y="4810333"/>
            <a:ext cx="3382967" cy="1366630"/>
          </a:xfrm>
          <a:prstGeom prst="rect">
            <a:avLst/>
          </a:prstGeom>
        </p:spPr>
      </p:pic>
      <p:sp>
        <p:nvSpPr>
          <p:cNvPr id="13" name="Rectangle 12">
            <a:extLst>
              <a:ext uri="{FF2B5EF4-FFF2-40B4-BE49-F238E27FC236}">
                <a16:creationId xmlns:a16="http://schemas.microsoft.com/office/drawing/2014/main" id="{A2A0B22C-057A-F607-5AB4-D421B80281F8}"/>
              </a:ext>
            </a:extLst>
          </p:cNvPr>
          <p:cNvSpPr/>
          <p:nvPr/>
        </p:nvSpPr>
        <p:spPr>
          <a:xfrm>
            <a:off x="4327341" y="1616198"/>
            <a:ext cx="1702007" cy="1093803"/>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4" name="Rectangle 13">
            <a:extLst>
              <a:ext uri="{FF2B5EF4-FFF2-40B4-BE49-F238E27FC236}">
                <a16:creationId xmlns:a16="http://schemas.microsoft.com/office/drawing/2014/main" id="{D8C00A5D-E4B5-59B4-BF1B-912A7F234798}"/>
              </a:ext>
            </a:extLst>
          </p:cNvPr>
          <p:cNvSpPr/>
          <p:nvPr/>
        </p:nvSpPr>
        <p:spPr>
          <a:xfrm>
            <a:off x="5375920" y="2931422"/>
            <a:ext cx="1702007" cy="1937738"/>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5" name="Rectangle 14">
            <a:extLst>
              <a:ext uri="{FF2B5EF4-FFF2-40B4-BE49-F238E27FC236}">
                <a16:creationId xmlns:a16="http://schemas.microsoft.com/office/drawing/2014/main" id="{1E4B44FD-AF9B-5E28-1C71-CDDFBC5C926F}"/>
              </a:ext>
            </a:extLst>
          </p:cNvPr>
          <p:cNvSpPr/>
          <p:nvPr/>
        </p:nvSpPr>
        <p:spPr>
          <a:xfrm>
            <a:off x="3276430" y="5805264"/>
            <a:ext cx="1056813" cy="463879"/>
          </a:xfrm>
          <a:prstGeom prst="rect">
            <a:avLst/>
          </a:prstGeom>
          <a:noFill/>
          <a:ln w="762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Tree>
    <p:extLst>
      <p:ext uri="{BB962C8B-B14F-4D97-AF65-F5344CB8AC3E}">
        <p14:creationId xmlns:p14="http://schemas.microsoft.com/office/powerpoint/2010/main" val="1905182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4044-22C8-F471-C634-3B6DA70C4D56}"/>
              </a:ext>
            </a:extLst>
          </p:cNvPr>
          <p:cNvSpPr>
            <a:spLocks noGrp="1"/>
          </p:cNvSpPr>
          <p:nvPr>
            <p:ph type="title"/>
          </p:nvPr>
        </p:nvSpPr>
        <p:spPr/>
        <p:txBody>
          <a:bodyPr/>
          <a:lstStyle/>
          <a:p>
            <a:r>
              <a:rPr lang="fr-CH" err="1"/>
              <a:t>Task</a:t>
            </a:r>
            <a:r>
              <a:rPr lang="fr-CH"/>
              <a:t> 1: </a:t>
            </a:r>
            <a:r>
              <a:rPr lang="fr-CH" err="1"/>
              <a:t>connection</a:t>
            </a:r>
            <a:r>
              <a:rPr lang="fr-CH"/>
              <a:t> and </a:t>
            </a:r>
            <a:r>
              <a:rPr lang="fr-CH" err="1"/>
              <a:t>heartbeat</a:t>
            </a:r>
            <a:endParaRPr lang="en-GB"/>
          </a:p>
        </p:txBody>
      </p:sp>
      <p:sp>
        <p:nvSpPr>
          <p:cNvPr id="3" name="Content Placeholder 2">
            <a:extLst>
              <a:ext uri="{FF2B5EF4-FFF2-40B4-BE49-F238E27FC236}">
                <a16:creationId xmlns:a16="http://schemas.microsoft.com/office/drawing/2014/main" id="{105934EC-0B18-1670-F2CB-C5A6D9CF6838}"/>
              </a:ext>
            </a:extLst>
          </p:cNvPr>
          <p:cNvSpPr>
            <a:spLocks noGrp="1"/>
          </p:cNvSpPr>
          <p:nvPr>
            <p:ph idx="1"/>
          </p:nvPr>
        </p:nvSpPr>
        <p:spPr/>
        <p:txBody>
          <a:bodyPr/>
          <a:lstStyle/>
          <a:p>
            <a:r>
              <a:rPr lang="fr-CH"/>
              <a:t>Start SITL</a:t>
            </a:r>
          </a:p>
          <a:p>
            <a:pPr lvl="1"/>
            <a:r>
              <a:rPr lang="fr-CH" err="1"/>
              <a:t>Create</a:t>
            </a:r>
            <a:r>
              <a:rPr lang="fr-CH"/>
              <a:t> a quad copter</a:t>
            </a:r>
          </a:p>
          <a:p>
            <a:pPr lvl="1"/>
            <a:r>
              <a:rPr lang="fr-CH"/>
              <a:t>Ctrl + F, </a:t>
            </a:r>
            <a:r>
              <a:rPr lang="fr-CH" err="1"/>
              <a:t>Mavlink</a:t>
            </a:r>
            <a:r>
              <a:rPr lang="fr-CH"/>
              <a:t>, TCP Host, Write </a:t>
            </a:r>
            <a:r>
              <a:rPr lang="fr-CH" err="1"/>
              <a:t>access</a:t>
            </a:r>
            <a:r>
              <a:rPr lang="fr-CH"/>
              <a:t>, </a:t>
            </a:r>
            <a:r>
              <a:rPr lang="fr-CH" err="1"/>
              <a:t>Connect</a:t>
            </a:r>
            <a:endParaRPr lang="fr-CH"/>
          </a:p>
          <a:p>
            <a:r>
              <a:rPr lang="fr-CH"/>
              <a:t>Connection</a:t>
            </a:r>
          </a:p>
          <a:p>
            <a:pPr lvl="1"/>
            <a:r>
              <a:rPr lang="fr-CH" err="1"/>
              <a:t>Depends</a:t>
            </a:r>
            <a:r>
              <a:rPr lang="fr-CH"/>
              <a:t> on the scenario</a:t>
            </a:r>
          </a:p>
          <a:p>
            <a:pPr lvl="1"/>
            <a:r>
              <a:rPr lang="en-GB" b="1">
                <a:solidFill>
                  <a:srgbClr val="00B050"/>
                </a:solidFill>
              </a:rPr>
              <a:t>connection</a:t>
            </a:r>
            <a:r>
              <a:rPr lang="en-GB"/>
              <a:t> = </a:t>
            </a:r>
            <a:r>
              <a:rPr lang="en-GB" err="1">
                <a:solidFill>
                  <a:schemeClr val="tx2"/>
                </a:solidFill>
              </a:rPr>
              <a:t>mavutil</a:t>
            </a:r>
            <a:r>
              <a:rPr lang="en-GB" err="1"/>
              <a:t>.</a:t>
            </a:r>
            <a:r>
              <a:rPr lang="en-GB" err="1">
                <a:solidFill>
                  <a:schemeClr val="tx2">
                    <a:lumMod val="60000"/>
                    <a:lumOff val="40000"/>
                  </a:schemeClr>
                </a:solidFill>
              </a:rPr>
              <a:t>mavlink_connection</a:t>
            </a:r>
            <a:r>
              <a:rPr lang="en-GB"/>
              <a:t>(‘</a:t>
            </a:r>
            <a:r>
              <a:rPr lang="en-GB">
                <a:solidFill>
                  <a:schemeClr val="accent4">
                    <a:lumMod val="75000"/>
                  </a:schemeClr>
                </a:solidFill>
              </a:rPr>
              <a:t>tcp</a:t>
            </a:r>
            <a:r>
              <a:rPr lang="en-GB"/>
              <a:t>:</a:t>
            </a:r>
            <a:r>
              <a:rPr lang="en-GB">
                <a:solidFill>
                  <a:srgbClr val="00B0F0"/>
                </a:solidFill>
              </a:rPr>
              <a:t>127.0.0.1</a:t>
            </a:r>
            <a:r>
              <a:rPr lang="en-GB"/>
              <a:t>:</a:t>
            </a:r>
            <a:r>
              <a:rPr lang="en-GB">
                <a:solidFill>
                  <a:schemeClr val="accent6">
                    <a:lumMod val="50000"/>
                  </a:schemeClr>
                </a:solidFill>
              </a:rPr>
              <a:t>14550</a:t>
            </a:r>
            <a:r>
              <a:rPr lang="en-GB"/>
              <a:t>’)</a:t>
            </a:r>
            <a:endParaRPr lang="fr-CH"/>
          </a:p>
          <a:p>
            <a:r>
              <a:rPr lang="fr-CH" err="1"/>
              <a:t>Heartbeat</a:t>
            </a:r>
            <a:endParaRPr lang="fr-CH"/>
          </a:p>
          <a:p>
            <a:pPr lvl="1"/>
            <a:r>
              <a:rPr lang="en-GB">
                <a:solidFill>
                  <a:srgbClr val="00B0F0"/>
                </a:solidFill>
              </a:rPr>
              <a:t>message</a:t>
            </a:r>
            <a:r>
              <a:rPr lang="en-GB"/>
              <a:t> = </a:t>
            </a:r>
            <a:r>
              <a:rPr lang="en-GB" b="1" err="1">
                <a:solidFill>
                  <a:srgbClr val="00B050"/>
                </a:solidFill>
              </a:rPr>
              <a:t>connection</a:t>
            </a:r>
            <a:r>
              <a:rPr lang="en-GB" err="1"/>
              <a:t>.</a:t>
            </a:r>
            <a:r>
              <a:rPr lang="en-GB" err="1">
                <a:solidFill>
                  <a:schemeClr val="tx2">
                    <a:lumMod val="60000"/>
                    <a:lumOff val="40000"/>
                  </a:schemeClr>
                </a:solidFill>
              </a:rPr>
              <a:t>recv_match</a:t>
            </a:r>
            <a:r>
              <a:rPr lang="en-GB"/>
              <a:t>(type=</a:t>
            </a:r>
            <a:r>
              <a:rPr lang="en-GB">
                <a:solidFill>
                  <a:srgbClr val="FF0000"/>
                </a:solidFill>
              </a:rPr>
              <a:t>'HEARTBEAT</a:t>
            </a:r>
            <a:r>
              <a:rPr lang="en-GB"/>
              <a:t>', blocking=True).</a:t>
            </a:r>
            <a:r>
              <a:rPr lang="en-GB" err="1"/>
              <a:t>to_dict</a:t>
            </a:r>
            <a:r>
              <a:rPr lang="en-GB"/>
              <a:t>()</a:t>
            </a:r>
          </a:p>
          <a:p>
            <a:pPr lvl="1"/>
            <a:r>
              <a:rPr lang="en-GB"/>
              <a:t>Waits for a message of type </a:t>
            </a:r>
            <a:r>
              <a:rPr lang="en-GB">
                <a:solidFill>
                  <a:srgbClr val="FF0000"/>
                </a:solidFill>
              </a:rPr>
              <a:t>HEARTBEAT</a:t>
            </a:r>
          </a:p>
        </p:txBody>
      </p:sp>
      <p:sp>
        <p:nvSpPr>
          <p:cNvPr id="4" name="Footer Placeholder 3">
            <a:extLst>
              <a:ext uri="{FF2B5EF4-FFF2-40B4-BE49-F238E27FC236}">
                <a16:creationId xmlns:a16="http://schemas.microsoft.com/office/drawing/2014/main" id="{CC4646EA-E6E1-428B-CD7C-6B8486B87BE7}"/>
              </a:ext>
            </a:extLst>
          </p:cNvPr>
          <p:cNvSpPr>
            <a:spLocks noGrp="1"/>
          </p:cNvSpPr>
          <p:nvPr>
            <p:ph type="ftr" sz="quarter" idx="11"/>
          </p:nvPr>
        </p:nvSpPr>
        <p:spPr/>
        <p:txBody>
          <a:bodyPr/>
          <a:lstStyle/>
          <a:p>
            <a:r>
              <a:rPr lang="da-DK"/>
              <a:t>WildDrone.eu</a:t>
            </a:r>
          </a:p>
        </p:txBody>
      </p:sp>
      <p:sp>
        <p:nvSpPr>
          <p:cNvPr id="5" name="Slide Number Placeholder 4">
            <a:extLst>
              <a:ext uri="{FF2B5EF4-FFF2-40B4-BE49-F238E27FC236}">
                <a16:creationId xmlns:a16="http://schemas.microsoft.com/office/drawing/2014/main" id="{74FC02A3-AA62-C25E-A62C-157763B27429}"/>
              </a:ext>
            </a:extLst>
          </p:cNvPr>
          <p:cNvSpPr>
            <a:spLocks noGrp="1"/>
          </p:cNvSpPr>
          <p:nvPr>
            <p:ph type="sldNum" sz="quarter" idx="12"/>
          </p:nvPr>
        </p:nvSpPr>
        <p:spPr/>
        <p:txBody>
          <a:bodyPr/>
          <a:lstStyle/>
          <a:p>
            <a:fld id="{CD4428A2-4AF9-4643-9DDE-D12577DDFBF4}" type="slidenum">
              <a:rPr lang="da-DK" smtClean="0"/>
              <a:t>9</a:t>
            </a:fld>
            <a:endParaRPr lang="da-DK"/>
          </a:p>
        </p:txBody>
      </p:sp>
      <p:pic>
        <p:nvPicPr>
          <p:cNvPr id="9" name="Picture 8">
            <a:extLst>
              <a:ext uri="{FF2B5EF4-FFF2-40B4-BE49-F238E27FC236}">
                <a16:creationId xmlns:a16="http://schemas.microsoft.com/office/drawing/2014/main" id="{A8245AA8-8A50-22E1-9567-978CC8217FC2}"/>
              </a:ext>
            </a:extLst>
          </p:cNvPr>
          <p:cNvPicPr>
            <a:picLocks noChangeAspect="1"/>
          </p:cNvPicPr>
          <p:nvPr/>
        </p:nvPicPr>
        <p:blipFill>
          <a:blip r:embed="rId2"/>
          <a:stretch>
            <a:fillRect/>
          </a:stretch>
        </p:blipFill>
        <p:spPr>
          <a:xfrm>
            <a:off x="1660822" y="5229200"/>
            <a:ext cx="8870356" cy="1628800"/>
          </a:xfrm>
          <a:prstGeom prst="rect">
            <a:avLst/>
          </a:prstGeom>
        </p:spPr>
      </p:pic>
    </p:spTree>
    <p:extLst>
      <p:ext uri="{BB962C8B-B14F-4D97-AF65-F5344CB8AC3E}">
        <p14:creationId xmlns:p14="http://schemas.microsoft.com/office/powerpoint/2010/main" val="3057946936"/>
      </p:ext>
    </p:extLst>
  </p:cSld>
  <p:clrMapOvr>
    <a:masterClrMapping/>
  </p:clrMapOvr>
</p:sld>
</file>

<file path=ppt/theme/theme1.xml><?xml version="1.0" encoding="utf-8"?>
<a:theme xmlns:a="http://schemas.openxmlformats.org/drawingml/2006/main" name="Office-tema">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_Presentation Template_Illustrations" id="{73EA46D3-E7FE-4E26-9FB9-A3CD612FE7BA}" vid="{E80EB35E-F88C-4C39-B95D-30654D28B9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012869260DEF434E95820153F01BB22C" ma:contentTypeVersion="14" ma:contentTypeDescription="Opret et nyt dokument." ma:contentTypeScope="" ma:versionID="cf63db195d869e1742a37fa10520fdca">
  <xsd:schema xmlns:xsd="http://www.w3.org/2001/XMLSchema" xmlns:xs="http://www.w3.org/2001/XMLSchema" xmlns:p="http://schemas.microsoft.com/office/2006/metadata/properties" xmlns:ns2="6410abf6-ce34-4898-96de-99597c63d0d8" xmlns:ns3="5c557849-bd0b-4c7e-a0d9-ea939dbf5127" targetNamespace="http://schemas.microsoft.com/office/2006/metadata/properties" ma:root="true" ma:fieldsID="24bce19e09376e7ed428d824b7101f82" ns2:_="" ns3:_="">
    <xsd:import namespace="6410abf6-ce34-4898-96de-99597c63d0d8"/>
    <xsd:import namespace="5c557849-bd0b-4c7e-a0d9-ea939dbf51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0abf6-ce34-4898-96de-99597c63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illedmærker" ma:readOnly="false" ma:fieldId="{5cf76f15-5ced-4ddc-b409-7134ff3c332f}" ma:taxonomyMulti="true" ma:sspId="f9553f63-5966-4a09-978d-72b299aea11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557849-bd0b-4c7e-a0d9-ea939dbf5127"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element name="TaxCatchAll" ma:index="14" nillable="true" ma:displayName="Taxonomy Catch All Column" ma:hidden="true" ma:list="{14f7a521-19c3-4483-9abd-b919e2f9cc2a}" ma:internalName="TaxCatchAll" ma:showField="CatchAllData" ma:web="5c557849-bd0b-4c7e-a0d9-ea939dbf51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5c557849-bd0b-4c7e-a0d9-ea939dbf5127" xsi:nil="true"/>
    <lcf76f155ced4ddcb4097134ff3c332f xmlns="6410abf6-ce34-4898-96de-99597c63d0d8">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B43C7DC3-EF15-4B38-8454-F1783053E366}">
  <ds:schemaRefs>
    <ds:schemaRef ds:uri="5c557849-bd0b-4c7e-a0d9-ea939dbf5127"/>
    <ds:schemaRef ds:uri="6410abf6-ce34-4898-96de-99597c63d0d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0735094-062B-48E4-B674-DEA8A2339FD1}">
  <ds:schemaRefs>
    <ds:schemaRef ds:uri="http://schemas.microsoft.com/sharepoint/v3/contenttype/forms"/>
  </ds:schemaRefs>
</ds:datastoreItem>
</file>

<file path=customXml/itemProps3.xml><?xml version="1.0" encoding="utf-8"?>
<ds:datastoreItem xmlns:ds="http://schemas.openxmlformats.org/officeDocument/2006/customXml" ds:itemID="{D0EF0F17-3013-4330-A329-5329A9908E6A}">
  <ds:schemaRefs>
    <ds:schemaRef ds:uri="5c557849-bd0b-4c7e-a0d9-ea939dbf5127"/>
    <ds:schemaRef ds:uri="6410abf6-ce34-4898-96de-99597c63d0d8"/>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WildDrone_Presentation Template_Illustrations</Template>
  <TotalTime>0</TotalTime>
  <Words>497</Words>
  <Application>Microsoft Office PowerPoint</Application>
  <PresentationFormat>Widescreen</PresentationFormat>
  <Paragraphs>109</Paragraphs>
  <Slides>18</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Constantia</vt:lpstr>
      <vt:lpstr>Franklin Gothic Book</vt:lpstr>
      <vt:lpstr>Office-tema</vt:lpstr>
      <vt:lpstr>Mavlink</vt:lpstr>
      <vt:lpstr>Communicating with your UAV</vt:lpstr>
      <vt:lpstr>MAVLink</vt:lpstr>
      <vt:lpstr>Mavlink Ressources</vt:lpstr>
      <vt:lpstr>Practicals</vt:lpstr>
      <vt:lpstr>Download today’s scripts</vt:lpstr>
      <vt:lpstr>Installing python</vt:lpstr>
      <vt:lpstr>Start SITL</vt:lpstr>
      <vt:lpstr>Task 1: connection and heartbeat</vt:lpstr>
      <vt:lpstr>Task 2: get telemetry (or any message)</vt:lpstr>
      <vt:lpstr>Task 3: taking-off</vt:lpstr>
      <vt:lpstr>Task 3: taking-off: mode change</vt:lpstr>
      <vt:lpstr>Task 3: taking-off: arming</vt:lpstr>
      <vt:lpstr>Task 3: taking-off: take-off</vt:lpstr>
      <vt:lpstr>Task 4: send a waypoint command</vt:lpstr>
      <vt:lpstr>Task 5: send a WP to remote SITL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Kilian Meier</dc:creator>
  <cp:lastModifiedBy>Kilian Meier</cp:lastModifiedBy>
  <cp:revision>2</cp:revision>
  <dcterms:created xsi:type="dcterms:W3CDTF">2025-01-14T08:34:37Z</dcterms:created>
  <dcterms:modified xsi:type="dcterms:W3CDTF">2025-01-21T11:59:41Z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0x010100012869260DEF434E95820153F01BB22C</vt:lpwstr>
  </property>
</Properties>
</file>